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74"/>
  </p:notesMasterIdLst>
  <p:handoutMasterIdLst>
    <p:handoutMasterId r:id="rId75"/>
  </p:handoutMasterIdLst>
  <p:sldIdLst>
    <p:sldId id="257" r:id="rId4"/>
    <p:sldId id="258" r:id="rId5"/>
    <p:sldId id="259" r:id="rId6"/>
    <p:sldId id="260" r:id="rId7"/>
    <p:sldId id="261" r:id="rId8"/>
    <p:sldId id="268" r:id="rId9"/>
    <p:sldId id="269" r:id="rId10"/>
    <p:sldId id="267" r:id="rId11"/>
    <p:sldId id="263" r:id="rId12"/>
    <p:sldId id="264" r:id="rId13"/>
    <p:sldId id="266" r:id="rId14"/>
    <p:sldId id="286" r:id="rId15"/>
    <p:sldId id="287" r:id="rId16"/>
    <p:sldId id="288" r:id="rId17"/>
    <p:sldId id="272" r:id="rId18"/>
    <p:sldId id="274" r:id="rId19"/>
    <p:sldId id="273" r:id="rId20"/>
    <p:sldId id="275" r:id="rId21"/>
    <p:sldId id="276" r:id="rId22"/>
    <p:sldId id="277" r:id="rId23"/>
    <p:sldId id="278" r:id="rId24"/>
    <p:sldId id="279" r:id="rId25"/>
    <p:sldId id="307" r:id="rId26"/>
    <p:sldId id="292" r:id="rId27"/>
    <p:sldId id="293" r:id="rId28"/>
    <p:sldId id="294" r:id="rId29"/>
    <p:sldId id="295" r:id="rId30"/>
    <p:sldId id="270" r:id="rId31"/>
    <p:sldId id="280" r:id="rId32"/>
    <p:sldId id="281" r:id="rId33"/>
    <p:sldId id="308" r:id="rId34"/>
    <p:sldId id="282" r:id="rId35"/>
    <p:sldId id="283" r:id="rId36"/>
    <p:sldId id="284" r:id="rId37"/>
    <p:sldId id="285" r:id="rId38"/>
    <p:sldId id="290" r:id="rId39"/>
    <p:sldId id="291" r:id="rId40"/>
    <p:sldId id="296" r:id="rId41"/>
    <p:sldId id="297" r:id="rId42"/>
    <p:sldId id="298" r:id="rId43"/>
    <p:sldId id="299" r:id="rId44"/>
    <p:sldId id="300" r:id="rId45"/>
    <p:sldId id="301" r:id="rId46"/>
    <p:sldId id="326" r:id="rId47"/>
    <p:sldId id="327" r:id="rId48"/>
    <p:sldId id="328" r:id="rId49"/>
    <p:sldId id="329" r:id="rId50"/>
    <p:sldId id="312" r:id="rId51"/>
    <p:sldId id="302" r:id="rId52"/>
    <p:sldId id="310" r:id="rId53"/>
    <p:sldId id="313" r:id="rId54"/>
    <p:sldId id="318" r:id="rId55"/>
    <p:sldId id="304" r:id="rId56"/>
    <p:sldId id="325" r:id="rId57"/>
    <p:sldId id="335" r:id="rId58"/>
    <p:sldId id="334" r:id="rId59"/>
    <p:sldId id="332" r:id="rId60"/>
    <p:sldId id="333" r:id="rId61"/>
    <p:sldId id="336" r:id="rId62"/>
    <p:sldId id="337" r:id="rId63"/>
    <p:sldId id="338" r:id="rId64"/>
    <p:sldId id="317" r:id="rId65"/>
    <p:sldId id="316" r:id="rId66"/>
    <p:sldId id="323" r:id="rId67"/>
    <p:sldId id="321" r:id="rId68"/>
    <p:sldId id="322" r:id="rId69"/>
    <p:sldId id="330" r:id="rId70"/>
    <p:sldId id="331" r:id="rId71"/>
    <p:sldId id="309" r:id="rId72"/>
    <p:sldId id="306" r:id="rId73"/>
  </p:sldIdLst>
  <p:sldSz cx="9359900" cy="7600950"/>
  <p:notesSz cx="9926638"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94660"/>
  </p:normalViewPr>
  <p:slideViewPr>
    <p:cSldViewPr snapToGrid="0">
      <p:cViewPr varScale="1">
        <p:scale>
          <a:sx n="142" d="100"/>
          <a:sy n="142" d="100"/>
        </p:scale>
        <p:origin x="2292" y="10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324014840189555"/>
          <c:y val="6.3725097371166953E-2"/>
          <c:w val="0.39522257258196292"/>
          <c:h val="0.72169842008667562"/>
        </c:manualLayout>
      </c:layout>
      <c:barChart>
        <c:barDir val="col"/>
        <c:grouping val="clustered"/>
        <c:varyColors val="0"/>
        <c:ser>
          <c:idx val="0"/>
          <c:order val="0"/>
          <c:tx>
            <c:strRef>
              <c:f>Sayfa1!$B$1</c:f>
              <c:strCache>
                <c:ptCount val="1"/>
                <c:pt idx="0">
                  <c:v>Erkek Nüfusu</c:v>
                </c:pt>
              </c:strCache>
            </c:strRef>
          </c:tx>
          <c:spPr>
            <a:solidFill>
              <a:schemeClr val="accent1"/>
            </a:solidFill>
            <a:ln>
              <a:noFill/>
            </a:ln>
            <a:effectLst/>
          </c:spPr>
          <c:invertIfNegative val="0"/>
          <c:cat>
            <c:numRef>
              <c:f>Sayfa1!$A$2:$A$4</c:f>
              <c:numCache>
                <c:formatCode>General</c:formatCode>
                <c:ptCount val="3"/>
                <c:pt idx="0">
                  <c:v>2020</c:v>
                </c:pt>
                <c:pt idx="1">
                  <c:v>2021</c:v>
                </c:pt>
                <c:pt idx="2">
                  <c:v>2022</c:v>
                </c:pt>
              </c:numCache>
            </c:numRef>
          </c:cat>
          <c:val>
            <c:numRef>
              <c:f>Sayfa1!$B$2:$B$4</c:f>
              <c:numCache>
                <c:formatCode>#,##0</c:formatCode>
                <c:ptCount val="3"/>
                <c:pt idx="0">
                  <c:v>71398</c:v>
                </c:pt>
                <c:pt idx="1">
                  <c:v>73664</c:v>
                </c:pt>
                <c:pt idx="2">
                  <c:v>76702</c:v>
                </c:pt>
              </c:numCache>
            </c:numRef>
          </c:val>
          <c:extLst>
            <c:ext xmlns:c16="http://schemas.microsoft.com/office/drawing/2014/chart" uri="{C3380CC4-5D6E-409C-BE32-E72D297353CC}">
              <c16:uniqueId val="{00000000-DBA8-4050-AA8B-9AA40DAD0D9C}"/>
            </c:ext>
          </c:extLst>
        </c:ser>
        <c:ser>
          <c:idx val="1"/>
          <c:order val="1"/>
          <c:tx>
            <c:strRef>
              <c:f>Sayfa1!$C$1</c:f>
              <c:strCache>
                <c:ptCount val="1"/>
                <c:pt idx="0">
                  <c:v>Kadın Nüfusu</c:v>
                </c:pt>
              </c:strCache>
            </c:strRef>
          </c:tx>
          <c:spPr>
            <a:solidFill>
              <a:schemeClr val="accent6">
                <a:lumMod val="75000"/>
              </a:schemeClr>
            </a:solidFill>
            <a:ln>
              <a:noFill/>
            </a:ln>
            <a:effectLst/>
          </c:spPr>
          <c:invertIfNegative val="0"/>
          <c:cat>
            <c:numRef>
              <c:f>Sayfa1!$A$2:$A$4</c:f>
              <c:numCache>
                <c:formatCode>General</c:formatCode>
                <c:ptCount val="3"/>
                <c:pt idx="0">
                  <c:v>2020</c:v>
                </c:pt>
                <c:pt idx="1">
                  <c:v>2021</c:v>
                </c:pt>
                <c:pt idx="2">
                  <c:v>2022</c:v>
                </c:pt>
              </c:numCache>
            </c:numRef>
          </c:cat>
          <c:val>
            <c:numRef>
              <c:f>Sayfa1!$C$2:$C$4</c:f>
              <c:numCache>
                <c:formatCode>#,##0</c:formatCode>
                <c:ptCount val="3"/>
                <c:pt idx="0">
                  <c:v>68876</c:v>
                </c:pt>
                <c:pt idx="1">
                  <c:v>71161</c:v>
                </c:pt>
                <c:pt idx="2">
                  <c:v>74090</c:v>
                </c:pt>
              </c:numCache>
            </c:numRef>
          </c:val>
          <c:extLst>
            <c:ext xmlns:c16="http://schemas.microsoft.com/office/drawing/2014/chart" uri="{C3380CC4-5D6E-409C-BE32-E72D297353CC}">
              <c16:uniqueId val="{00000001-DBA8-4050-AA8B-9AA40DAD0D9C}"/>
            </c:ext>
          </c:extLst>
        </c:ser>
        <c:ser>
          <c:idx val="2"/>
          <c:order val="2"/>
          <c:tx>
            <c:strRef>
              <c:f>Sayfa1!$D$1</c:f>
              <c:strCache>
                <c:ptCount val="1"/>
                <c:pt idx="0">
                  <c:v>Toplam Nüfus</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Sayfa1!$A$2:$A$4</c:f>
              <c:numCache>
                <c:formatCode>General</c:formatCode>
                <c:ptCount val="3"/>
                <c:pt idx="0">
                  <c:v>2020</c:v>
                </c:pt>
                <c:pt idx="1">
                  <c:v>2021</c:v>
                </c:pt>
                <c:pt idx="2">
                  <c:v>2022</c:v>
                </c:pt>
              </c:numCache>
            </c:numRef>
          </c:cat>
          <c:val>
            <c:numRef>
              <c:f>Sayfa1!$D$2:$D$4</c:f>
              <c:numCache>
                <c:formatCode>#,##0</c:formatCode>
                <c:ptCount val="3"/>
                <c:pt idx="0">
                  <c:v>140274</c:v>
                </c:pt>
                <c:pt idx="1">
                  <c:v>144825</c:v>
                </c:pt>
                <c:pt idx="2">
                  <c:v>150792</c:v>
                </c:pt>
              </c:numCache>
            </c:numRef>
          </c:val>
          <c:extLst>
            <c:ext xmlns:c16="http://schemas.microsoft.com/office/drawing/2014/chart" uri="{C3380CC4-5D6E-409C-BE32-E72D297353CC}">
              <c16:uniqueId val="{00000002-DBA8-4050-AA8B-9AA40DAD0D9C}"/>
            </c:ext>
          </c:extLst>
        </c:ser>
        <c:dLbls>
          <c:showLegendKey val="0"/>
          <c:showVal val="0"/>
          <c:showCatName val="0"/>
          <c:showSerName val="0"/>
          <c:showPercent val="0"/>
          <c:showBubbleSize val="0"/>
        </c:dLbls>
        <c:gapWidth val="219"/>
        <c:overlap val="-27"/>
        <c:axId val="1483901327"/>
        <c:axId val="1493111967"/>
      </c:barChart>
      <c:catAx>
        <c:axId val="148390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493111967"/>
        <c:crosses val="autoZero"/>
        <c:auto val="1"/>
        <c:lblAlgn val="ctr"/>
        <c:lblOffset val="100"/>
        <c:noMultiLvlLbl val="0"/>
      </c:catAx>
      <c:valAx>
        <c:axId val="14931119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483901327"/>
        <c:crosses val="autoZero"/>
        <c:crossBetween val="between"/>
      </c:valAx>
      <c:spPr>
        <a:noFill/>
        <a:ln>
          <a:noFill/>
        </a:ln>
        <a:effectLst/>
      </c:spPr>
    </c:plotArea>
    <c:legend>
      <c:legendPos val="b"/>
      <c:layout>
        <c:manualLayout>
          <c:xMode val="edge"/>
          <c:yMode val="edge"/>
          <c:x val="0.5313822998176585"/>
          <c:y val="0.89242298585973556"/>
          <c:w val="0.45832183636510576"/>
          <c:h val="8.3186762430946304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Trebuchet MS" panose="020B0603020202020204" pitchFamily="34" charset="0"/>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9071433638362773"/>
          <c:y val="0.23882099737532808"/>
          <c:w val="0.89853142285867837"/>
          <c:h val="0.58806879657921385"/>
        </c:manualLayout>
      </c:layout>
      <c:lineChart>
        <c:grouping val="standard"/>
        <c:varyColors val="0"/>
        <c:ser>
          <c:idx val="0"/>
          <c:order val="0"/>
          <c:tx>
            <c:strRef>
              <c:f>Sayfa1!$B$1</c:f>
              <c:strCache>
                <c:ptCount val="1"/>
                <c:pt idx="0">
                  <c:v>Nüfus Artış Oranı</c:v>
                </c:pt>
              </c:strCache>
            </c:strRef>
          </c:tx>
          <c:spPr>
            <a:ln w="28575" cap="rnd">
              <a:solidFill>
                <a:schemeClr val="accent2"/>
              </a:solidFill>
              <a:round/>
            </a:ln>
            <a:effectLst/>
          </c:spPr>
          <c:marker>
            <c:symbol val="none"/>
          </c:marker>
          <c:cat>
            <c:numRef>
              <c:f>Sayfa1!$A$2:$A$4</c:f>
              <c:numCache>
                <c:formatCode>General</c:formatCode>
                <c:ptCount val="3"/>
                <c:pt idx="0">
                  <c:v>2020</c:v>
                </c:pt>
                <c:pt idx="1">
                  <c:v>2021</c:v>
                </c:pt>
                <c:pt idx="2">
                  <c:v>2022</c:v>
                </c:pt>
              </c:numCache>
            </c:numRef>
          </c:cat>
          <c:val>
            <c:numRef>
              <c:f>Sayfa1!$B$2:$B$4</c:f>
              <c:numCache>
                <c:formatCode>0.00%</c:formatCode>
                <c:ptCount val="3"/>
                <c:pt idx="0">
                  <c:v>4.48E-2</c:v>
                </c:pt>
                <c:pt idx="1">
                  <c:v>4.6300000000000001E-2</c:v>
                </c:pt>
                <c:pt idx="2">
                  <c:v>4.1200000000000001E-2</c:v>
                </c:pt>
              </c:numCache>
            </c:numRef>
          </c:val>
          <c:smooth val="0"/>
          <c:extLst>
            <c:ext xmlns:c16="http://schemas.microsoft.com/office/drawing/2014/chart" uri="{C3380CC4-5D6E-409C-BE32-E72D297353CC}">
              <c16:uniqueId val="{00000000-A730-4E33-91DA-39B2D92F9B7A}"/>
            </c:ext>
          </c:extLst>
        </c:ser>
        <c:dLbls>
          <c:showLegendKey val="0"/>
          <c:showVal val="0"/>
          <c:showCatName val="0"/>
          <c:showSerName val="0"/>
          <c:showPercent val="0"/>
          <c:showBubbleSize val="0"/>
        </c:dLbls>
        <c:smooth val="0"/>
        <c:axId val="521181520"/>
        <c:axId val="670674992"/>
      </c:lineChart>
      <c:catAx>
        <c:axId val="52118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70674992"/>
        <c:crosses val="autoZero"/>
        <c:auto val="1"/>
        <c:lblAlgn val="ctr"/>
        <c:lblOffset val="100"/>
        <c:noMultiLvlLbl val="0"/>
      </c:catAx>
      <c:valAx>
        <c:axId val="6706749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521181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Trebuchet MS" panose="020B0603020202020204" pitchFamily="34" charset="0"/>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301656" cy="34073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623299" y="0"/>
            <a:ext cx="4301656" cy="340736"/>
          </a:xfrm>
          <a:prstGeom prst="rect">
            <a:avLst/>
          </a:prstGeom>
        </p:spPr>
        <p:txBody>
          <a:bodyPr vert="horz" lIns="91440" tIns="45720" rIns="91440" bIns="45720" rtlCol="0"/>
          <a:lstStyle>
            <a:lvl1pPr algn="r">
              <a:defRPr sz="1200"/>
            </a:lvl1pPr>
          </a:lstStyle>
          <a:p>
            <a:fld id="{282673B5-D7BE-427A-A8CA-57AB6392DC00}" type="datetimeFigureOut">
              <a:rPr lang="tr-TR" smtClean="0"/>
              <a:t>11.01.2024</a:t>
            </a:fld>
            <a:endParaRPr lang="tr-TR"/>
          </a:p>
        </p:txBody>
      </p:sp>
      <p:sp>
        <p:nvSpPr>
          <p:cNvPr id="4" name="Altbilgi Yer Tutucusu 3"/>
          <p:cNvSpPr>
            <a:spLocks noGrp="1"/>
          </p:cNvSpPr>
          <p:nvPr>
            <p:ph type="ftr" sz="quarter" idx="2"/>
          </p:nvPr>
        </p:nvSpPr>
        <p:spPr>
          <a:xfrm>
            <a:off x="0" y="6456939"/>
            <a:ext cx="4301656" cy="340736"/>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623299" y="6456939"/>
            <a:ext cx="4301656" cy="340736"/>
          </a:xfrm>
          <a:prstGeom prst="rect">
            <a:avLst/>
          </a:prstGeom>
        </p:spPr>
        <p:txBody>
          <a:bodyPr vert="horz" lIns="91440" tIns="45720" rIns="91440" bIns="45720" rtlCol="0" anchor="b"/>
          <a:lstStyle>
            <a:lvl1pPr algn="r">
              <a:defRPr sz="1200"/>
            </a:lvl1pPr>
          </a:lstStyle>
          <a:p>
            <a:fld id="{E1393F94-D5D3-4504-91B4-D166AFC2D382}" type="slidenum">
              <a:rPr lang="tr-TR" smtClean="0"/>
              <a:t>‹#›</a:t>
            </a:fld>
            <a:endParaRPr lang="tr-TR"/>
          </a:p>
        </p:txBody>
      </p:sp>
    </p:spTree>
    <p:extLst>
      <p:ext uri="{BB962C8B-B14F-4D97-AF65-F5344CB8AC3E}">
        <p14:creationId xmlns:p14="http://schemas.microsoft.com/office/powerpoint/2010/main" val="41982249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PlaceHolder 1"/>
          <p:cNvSpPr>
            <a:spLocks noGrp="1" noRot="1" noChangeAspect="1"/>
          </p:cNvSpPr>
          <p:nvPr>
            <p:ph type="sldImg"/>
          </p:nvPr>
        </p:nvSpPr>
        <p:spPr>
          <a:xfrm>
            <a:off x="1801813" y="727075"/>
            <a:ext cx="4413250" cy="3584575"/>
          </a:xfrm>
          <a:prstGeom prst="rect">
            <a:avLst/>
          </a:prstGeom>
          <a:noFill/>
          <a:ln w="0">
            <a:noFill/>
          </a:ln>
        </p:spPr>
        <p:txBody>
          <a:bodyPr lIns="0" tIns="0" rIns="0" bIns="0" anchor="ctr">
            <a:noAutofit/>
          </a:bodyPr>
          <a:lstStyle/>
          <a:p>
            <a:r>
              <a:rPr lang="en-US" sz="1800" b="0" strike="noStrike" spc="-1">
                <a:solidFill>
                  <a:srgbClr val="000000"/>
                </a:solidFill>
                <a:latin typeface="Tw Cen MT"/>
              </a:rPr>
              <a:t>Slaytı taşımak için tıklayın</a:t>
            </a:r>
          </a:p>
        </p:txBody>
      </p:sp>
      <p:sp>
        <p:nvSpPr>
          <p:cNvPr id="85" name="PlaceHolder 2"/>
          <p:cNvSpPr>
            <a:spLocks noGrp="1"/>
          </p:cNvSpPr>
          <p:nvPr>
            <p:ph type="body"/>
          </p:nvPr>
        </p:nvSpPr>
        <p:spPr>
          <a:xfrm>
            <a:off x="801776" y="4541819"/>
            <a:ext cx="6413822" cy="4302605"/>
          </a:xfrm>
          <a:prstGeom prst="rect">
            <a:avLst/>
          </a:prstGeom>
          <a:noFill/>
          <a:ln w="0">
            <a:noFill/>
          </a:ln>
        </p:spPr>
        <p:txBody>
          <a:bodyPr lIns="0" tIns="0" rIns="0" bIns="0" anchor="t">
            <a:noAutofit/>
          </a:bodyPr>
          <a:lstStyle/>
          <a:p>
            <a:r>
              <a:rPr lang="tr-TR" sz="2000" b="0" strike="noStrike" spc="-1">
                <a:latin typeface="Arial"/>
              </a:rPr>
              <a:t>Notların biçimini düzenlemek için tıklayın</a:t>
            </a:r>
          </a:p>
        </p:txBody>
      </p:sp>
      <p:sp>
        <p:nvSpPr>
          <p:cNvPr id="86" name="PlaceHolder 3"/>
          <p:cNvSpPr>
            <a:spLocks noGrp="1"/>
          </p:cNvSpPr>
          <p:nvPr>
            <p:ph type="hdr"/>
          </p:nvPr>
        </p:nvSpPr>
        <p:spPr>
          <a:xfrm>
            <a:off x="0" y="1"/>
            <a:ext cx="3479324" cy="477781"/>
          </a:xfrm>
          <a:prstGeom prst="rect">
            <a:avLst/>
          </a:prstGeom>
          <a:noFill/>
          <a:ln w="0">
            <a:noFill/>
          </a:ln>
        </p:spPr>
        <p:txBody>
          <a:bodyPr lIns="0" tIns="0" rIns="0" bIns="0" anchor="t">
            <a:noAutofit/>
          </a:bodyPr>
          <a:lstStyle/>
          <a:p>
            <a:r>
              <a:rPr lang="tr-TR" sz="1400" b="0" strike="noStrike" spc="-1">
                <a:latin typeface="Times New Roman"/>
              </a:rPr>
              <a:t>&lt;header&gt;</a:t>
            </a:r>
          </a:p>
        </p:txBody>
      </p:sp>
      <p:sp>
        <p:nvSpPr>
          <p:cNvPr id="87" name="PlaceHolder 4"/>
          <p:cNvSpPr>
            <a:spLocks noGrp="1"/>
          </p:cNvSpPr>
          <p:nvPr>
            <p:ph type="dt"/>
          </p:nvPr>
        </p:nvSpPr>
        <p:spPr>
          <a:xfrm>
            <a:off x="4538049" y="1"/>
            <a:ext cx="3479324" cy="477781"/>
          </a:xfrm>
          <a:prstGeom prst="rect">
            <a:avLst/>
          </a:prstGeom>
          <a:noFill/>
          <a:ln w="0">
            <a:noFill/>
          </a:ln>
        </p:spPr>
        <p:txBody>
          <a:bodyPr lIns="0" tIns="0" rIns="0" bIns="0" anchor="t">
            <a:noAutofit/>
          </a:bodyPr>
          <a:lstStyle/>
          <a:p>
            <a:pPr algn="r"/>
            <a:r>
              <a:rPr lang="tr-TR" sz="1400" b="0" strike="noStrike" spc="-1">
                <a:latin typeface="Times New Roman"/>
              </a:rPr>
              <a:t>&lt;date/time&gt;</a:t>
            </a:r>
          </a:p>
        </p:txBody>
      </p:sp>
      <p:sp>
        <p:nvSpPr>
          <p:cNvPr id="88" name="PlaceHolder 5"/>
          <p:cNvSpPr>
            <a:spLocks noGrp="1"/>
          </p:cNvSpPr>
          <p:nvPr>
            <p:ph type="ftr"/>
          </p:nvPr>
        </p:nvSpPr>
        <p:spPr>
          <a:xfrm>
            <a:off x="0" y="9083958"/>
            <a:ext cx="3479324" cy="477781"/>
          </a:xfrm>
          <a:prstGeom prst="rect">
            <a:avLst/>
          </a:prstGeom>
          <a:noFill/>
          <a:ln w="0">
            <a:noFill/>
          </a:ln>
        </p:spPr>
        <p:txBody>
          <a:bodyPr lIns="0" tIns="0" rIns="0" bIns="0" anchor="b">
            <a:noAutofit/>
          </a:bodyPr>
          <a:lstStyle/>
          <a:p>
            <a:r>
              <a:rPr lang="tr-TR" sz="1400" b="0" strike="noStrike" spc="-1">
                <a:latin typeface="Times New Roman"/>
              </a:rPr>
              <a:t>&lt;footer&gt;</a:t>
            </a:r>
          </a:p>
        </p:txBody>
      </p:sp>
      <p:sp>
        <p:nvSpPr>
          <p:cNvPr id="89" name="PlaceHolder 6"/>
          <p:cNvSpPr>
            <a:spLocks noGrp="1"/>
          </p:cNvSpPr>
          <p:nvPr>
            <p:ph type="sldNum"/>
          </p:nvPr>
        </p:nvSpPr>
        <p:spPr>
          <a:xfrm>
            <a:off x="4538049" y="9083958"/>
            <a:ext cx="3479324" cy="477781"/>
          </a:xfrm>
          <a:prstGeom prst="rect">
            <a:avLst/>
          </a:prstGeom>
          <a:noFill/>
          <a:ln w="0">
            <a:noFill/>
          </a:ln>
        </p:spPr>
        <p:txBody>
          <a:bodyPr lIns="0" tIns="0" rIns="0" bIns="0" anchor="b">
            <a:noAutofit/>
          </a:bodyPr>
          <a:lstStyle/>
          <a:p>
            <a:pPr algn="r"/>
            <a:fld id="{E760A489-8303-4A5F-BB61-1FA05F6DCB1E}" type="slidenum">
              <a:rPr lang="tr-TR" sz="1400" b="0" strike="noStrike" spc="-1">
                <a:latin typeface="Times New Roman"/>
              </a:rPr>
              <a:t>‹#›</a:t>
            </a:fld>
            <a:endParaRPr lang="tr-TR" sz="1400" b="0" strike="noStrike" spc="-1">
              <a:latin typeface="Times New Roman"/>
            </a:endParaRP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3552825" y="850900"/>
            <a:ext cx="2820988" cy="2292350"/>
          </a:xfrm>
          <a:prstGeom prst="rect">
            <a:avLst/>
          </a:prstGeom>
          <a:ln w="0">
            <a:noFill/>
          </a:ln>
        </p:spPr>
      </p:sp>
      <p:sp>
        <p:nvSpPr>
          <p:cNvPr id="341"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42"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3BE79972-8AC1-468B-908E-4F50BC3FCA22}" type="slidenum">
              <a:rPr lang="tr-TR" sz="1200" b="0" strike="noStrike" spc="-1">
                <a:solidFill>
                  <a:srgbClr val="000000"/>
                </a:solidFill>
                <a:latin typeface="+mn-lt"/>
                <a:ea typeface="+mn-ea"/>
              </a:rPr>
              <a:t>1</a:t>
            </a:fld>
            <a:endParaRPr lang="tr-TR"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noRot="1" noChangeAspect="1"/>
          </p:cNvSpPr>
          <p:nvPr>
            <p:ph type="sldImg"/>
          </p:nvPr>
        </p:nvSpPr>
        <p:spPr>
          <a:xfrm>
            <a:off x="3552825" y="850900"/>
            <a:ext cx="2820988" cy="2292350"/>
          </a:xfrm>
          <a:prstGeom prst="rect">
            <a:avLst/>
          </a:prstGeom>
          <a:ln w="0">
            <a:noFill/>
          </a:ln>
        </p:spPr>
      </p:sp>
      <p:sp>
        <p:nvSpPr>
          <p:cNvPr id="362"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63"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1B44632E-970F-47D5-890E-A2FF11FCEE2E}" type="slidenum">
              <a:rPr lang="tr-TR" sz="1200" b="0" strike="noStrike" spc="-1">
                <a:latin typeface="Times New Roman"/>
              </a:rPr>
              <a:t>10</a:t>
            </a:fld>
            <a:endParaRPr lang="tr-TR"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noRot="1" noChangeAspect="1"/>
          </p:cNvSpPr>
          <p:nvPr>
            <p:ph type="sldImg"/>
          </p:nvPr>
        </p:nvSpPr>
        <p:spPr>
          <a:xfrm>
            <a:off x="3552825" y="850900"/>
            <a:ext cx="2820988" cy="2292350"/>
          </a:xfrm>
          <a:prstGeom prst="rect">
            <a:avLst/>
          </a:prstGeom>
          <a:ln w="0">
            <a:noFill/>
          </a:ln>
        </p:spPr>
      </p:sp>
      <p:sp>
        <p:nvSpPr>
          <p:cNvPr id="368"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69"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03039BAF-7227-4F35-ACD7-BF13BC51F117}" type="slidenum">
              <a:rPr lang="tr-TR" sz="1200" b="0" strike="noStrike" spc="-1">
                <a:solidFill>
                  <a:srgbClr val="000000"/>
                </a:solidFill>
                <a:latin typeface="+mn-lt"/>
                <a:ea typeface="+mn-ea"/>
              </a:rPr>
              <a:t>11</a:t>
            </a:fld>
            <a:endParaRPr lang="tr-TR"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3552825" y="850900"/>
            <a:ext cx="2820988" cy="2292350"/>
          </a:xfrm>
          <a:prstGeom prst="rect">
            <a:avLst/>
          </a:prstGeom>
          <a:ln w="0">
            <a:noFill/>
          </a:ln>
        </p:spPr>
      </p:sp>
      <p:sp>
        <p:nvSpPr>
          <p:cNvPr id="428"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29"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F419C2FC-1944-4F38-86C6-D7D008217584}" type="slidenum">
              <a:rPr lang="tr-TR" sz="1200" b="0" strike="noStrike" spc="-1">
                <a:solidFill>
                  <a:srgbClr val="000000"/>
                </a:solidFill>
                <a:latin typeface="+mn-lt"/>
                <a:ea typeface="+mn-ea"/>
              </a:rPr>
              <a:t>12</a:t>
            </a:fld>
            <a:endParaRPr lang="tr-TR"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noRot="1" noChangeAspect="1"/>
          </p:cNvSpPr>
          <p:nvPr>
            <p:ph type="sldImg"/>
          </p:nvPr>
        </p:nvSpPr>
        <p:spPr>
          <a:xfrm>
            <a:off x="3552825" y="850900"/>
            <a:ext cx="2820988" cy="2292350"/>
          </a:xfrm>
          <a:prstGeom prst="rect">
            <a:avLst/>
          </a:prstGeom>
          <a:ln w="0">
            <a:noFill/>
          </a:ln>
        </p:spPr>
      </p:sp>
      <p:sp>
        <p:nvSpPr>
          <p:cNvPr id="431"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32"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E08094DD-15DA-427E-B58A-A2A2B59BF49F}" type="slidenum">
              <a:rPr lang="tr-TR" sz="1200" b="0" strike="noStrike" spc="-1">
                <a:solidFill>
                  <a:srgbClr val="000000"/>
                </a:solidFill>
                <a:latin typeface="+mn-lt"/>
                <a:ea typeface="+mn-ea"/>
              </a:rPr>
              <a:t>13</a:t>
            </a:fld>
            <a:endParaRPr lang="tr-TR" sz="12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3552825" y="850900"/>
            <a:ext cx="2820988" cy="2292350"/>
          </a:xfrm>
          <a:prstGeom prst="rect">
            <a:avLst/>
          </a:prstGeom>
          <a:ln w="0">
            <a:noFill/>
          </a:ln>
        </p:spPr>
      </p:sp>
      <p:sp>
        <p:nvSpPr>
          <p:cNvPr id="434"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35"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F5DBFE24-F229-439F-8629-F8BB4E0F0888}" type="slidenum">
              <a:rPr lang="tr-TR" sz="1200" b="0" strike="noStrike" spc="-1">
                <a:solidFill>
                  <a:srgbClr val="000000"/>
                </a:solidFill>
                <a:latin typeface="+mn-lt"/>
                <a:ea typeface="+mn-ea"/>
              </a:rPr>
              <a:t>14</a:t>
            </a:fld>
            <a:endParaRPr lang="tr-TR" sz="12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noRot="1" noChangeAspect="1"/>
          </p:cNvSpPr>
          <p:nvPr>
            <p:ph type="sldImg"/>
          </p:nvPr>
        </p:nvSpPr>
        <p:spPr>
          <a:xfrm>
            <a:off x="3552825" y="850900"/>
            <a:ext cx="2820988" cy="2292350"/>
          </a:xfrm>
          <a:prstGeom prst="rect">
            <a:avLst/>
          </a:prstGeom>
          <a:ln w="0">
            <a:noFill/>
          </a:ln>
        </p:spPr>
      </p:sp>
      <p:sp>
        <p:nvSpPr>
          <p:cNvPr id="386"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87"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9AC50625-6207-4C02-B5F0-28C5EB4CD155}" type="slidenum">
              <a:rPr lang="tr-TR" sz="1200" b="0" strike="noStrike" spc="-1">
                <a:solidFill>
                  <a:srgbClr val="000000"/>
                </a:solidFill>
                <a:latin typeface="+mn-lt"/>
                <a:ea typeface="+mn-ea"/>
              </a:rPr>
              <a:t>15</a:t>
            </a:fld>
            <a:endParaRPr lang="tr-TR" sz="12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noRot="1" noChangeAspect="1"/>
          </p:cNvSpPr>
          <p:nvPr>
            <p:ph type="sldImg"/>
          </p:nvPr>
        </p:nvSpPr>
        <p:spPr>
          <a:xfrm>
            <a:off x="3552825" y="850900"/>
            <a:ext cx="2820988" cy="2292350"/>
          </a:xfrm>
          <a:prstGeom prst="rect">
            <a:avLst/>
          </a:prstGeom>
          <a:ln w="0">
            <a:noFill/>
          </a:ln>
        </p:spPr>
      </p:sp>
      <p:sp>
        <p:nvSpPr>
          <p:cNvPr id="392"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93"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06EE60EB-8139-47B1-A693-914FBB292693}" type="slidenum">
              <a:rPr lang="tr-TR" sz="1200" b="0" strike="noStrike" spc="-1">
                <a:solidFill>
                  <a:srgbClr val="000000"/>
                </a:solidFill>
                <a:latin typeface="+mn-lt"/>
                <a:ea typeface="+mn-ea"/>
              </a:rPr>
              <a:t>16</a:t>
            </a:fld>
            <a:endParaRPr lang="tr-TR" sz="12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noRot="1" noChangeAspect="1"/>
          </p:cNvSpPr>
          <p:nvPr>
            <p:ph type="sldImg"/>
          </p:nvPr>
        </p:nvSpPr>
        <p:spPr>
          <a:xfrm>
            <a:off x="3552825" y="850900"/>
            <a:ext cx="2820988" cy="2292350"/>
          </a:xfrm>
          <a:prstGeom prst="rect">
            <a:avLst/>
          </a:prstGeom>
          <a:ln w="0">
            <a:noFill/>
          </a:ln>
        </p:spPr>
      </p:sp>
      <p:sp>
        <p:nvSpPr>
          <p:cNvPr id="389"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90"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0CFD01BF-3D01-495B-9190-77D0C53135DE}" type="slidenum">
              <a:rPr lang="tr-TR" sz="1200" b="0" strike="noStrike" spc="-1">
                <a:solidFill>
                  <a:srgbClr val="000000"/>
                </a:solidFill>
                <a:latin typeface="+mn-lt"/>
                <a:ea typeface="+mn-ea"/>
              </a:rPr>
              <a:t>17</a:t>
            </a:fld>
            <a:endParaRPr lang="tr-TR" sz="12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noRot="1" noChangeAspect="1"/>
          </p:cNvSpPr>
          <p:nvPr>
            <p:ph type="sldImg"/>
          </p:nvPr>
        </p:nvSpPr>
        <p:spPr>
          <a:xfrm>
            <a:off x="3552825" y="850900"/>
            <a:ext cx="2820988" cy="2292350"/>
          </a:xfrm>
          <a:prstGeom prst="rect">
            <a:avLst/>
          </a:prstGeom>
          <a:ln w="0">
            <a:noFill/>
          </a:ln>
        </p:spPr>
      </p:sp>
      <p:sp>
        <p:nvSpPr>
          <p:cNvPr id="395"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96"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779D65ED-DD4A-4908-9A8C-42EEA6A99B1B}" type="slidenum">
              <a:rPr lang="tr-TR" sz="1200" b="0" strike="noStrike" spc="-1">
                <a:solidFill>
                  <a:srgbClr val="000000"/>
                </a:solidFill>
                <a:latin typeface="+mn-lt"/>
                <a:ea typeface="+mn-ea"/>
              </a:rPr>
              <a:t>18</a:t>
            </a:fld>
            <a:endParaRPr lang="tr-TR" sz="1200" b="0" strike="noStrike" spc="-1">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noRot="1" noChangeAspect="1"/>
          </p:cNvSpPr>
          <p:nvPr>
            <p:ph type="sldImg"/>
          </p:nvPr>
        </p:nvSpPr>
        <p:spPr>
          <a:xfrm>
            <a:off x="3552825" y="850900"/>
            <a:ext cx="2820988" cy="2292350"/>
          </a:xfrm>
          <a:prstGeom prst="rect">
            <a:avLst/>
          </a:prstGeom>
          <a:ln w="0">
            <a:noFill/>
          </a:ln>
        </p:spPr>
      </p:sp>
      <p:sp>
        <p:nvSpPr>
          <p:cNvPr id="398"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99"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FCE7F630-95B3-441E-8879-28C502FDA54B}" type="slidenum">
              <a:rPr lang="tr-TR" sz="1200" b="0" strike="noStrike" spc="-1">
                <a:solidFill>
                  <a:srgbClr val="000000"/>
                </a:solidFill>
                <a:latin typeface="+mn-lt"/>
                <a:ea typeface="+mn-ea"/>
              </a:rPr>
              <a:t>19</a:t>
            </a:fld>
            <a:endParaRPr lang="tr-TR"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noRot="1" noChangeAspect="1"/>
          </p:cNvSpPr>
          <p:nvPr>
            <p:ph type="sldImg"/>
          </p:nvPr>
        </p:nvSpPr>
        <p:spPr>
          <a:xfrm>
            <a:off x="3552825" y="850900"/>
            <a:ext cx="2820988" cy="2292350"/>
          </a:xfrm>
          <a:prstGeom prst="rect">
            <a:avLst/>
          </a:prstGeom>
          <a:ln w="0">
            <a:noFill/>
          </a:ln>
        </p:spPr>
      </p:sp>
      <p:sp>
        <p:nvSpPr>
          <p:cNvPr id="344"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dirty="0">
              <a:latin typeface="Arial"/>
            </a:endParaRPr>
          </a:p>
        </p:txBody>
      </p:sp>
      <p:sp>
        <p:nvSpPr>
          <p:cNvPr id="345"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33FA0C41-E1F8-4DD9-AAA0-6B7DA16550F6}" type="slidenum">
              <a:rPr lang="tr-TR" sz="1200" b="0" strike="noStrike" spc="-1">
                <a:solidFill>
                  <a:srgbClr val="000000"/>
                </a:solidFill>
                <a:latin typeface="+mn-lt"/>
                <a:ea typeface="+mn-ea"/>
              </a:rPr>
              <a:t>2</a:t>
            </a:fld>
            <a:endParaRPr lang="tr-TR" sz="12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PlaceHolder 1"/>
          <p:cNvSpPr>
            <a:spLocks noGrp="1" noRot="1" noChangeAspect="1"/>
          </p:cNvSpPr>
          <p:nvPr>
            <p:ph type="sldImg"/>
          </p:nvPr>
        </p:nvSpPr>
        <p:spPr>
          <a:xfrm>
            <a:off x="3552825" y="850900"/>
            <a:ext cx="2820988" cy="2292350"/>
          </a:xfrm>
          <a:prstGeom prst="rect">
            <a:avLst/>
          </a:prstGeom>
          <a:ln w="0">
            <a:noFill/>
          </a:ln>
        </p:spPr>
      </p:sp>
      <p:sp>
        <p:nvSpPr>
          <p:cNvPr id="401"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02"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62A9553A-B457-4A7D-8F55-5E6DB8412E3A}" type="slidenum">
              <a:rPr lang="tr-TR" sz="1200" b="0" strike="noStrike" spc="-1">
                <a:solidFill>
                  <a:srgbClr val="000000"/>
                </a:solidFill>
                <a:latin typeface="+mn-lt"/>
                <a:ea typeface="+mn-ea"/>
              </a:rPr>
              <a:t>20</a:t>
            </a:fld>
            <a:endParaRPr lang="tr-TR"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noRot="1" noChangeAspect="1"/>
          </p:cNvSpPr>
          <p:nvPr>
            <p:ph type="sldImg"/>
          </p:nvPr>
        </p:nvSpPr>
        <p:spPr>
          <a:xfrm>
            <a:off x="3552825" y="850900"/>
            <a:ext cx="2820988" cy="2292350"/>
          </a:xfrm>
          <a:prstGeom prst="rect">
            <a:avLst/>
          </a:prstGeom>
          <a:ln w="0">
            <a:noFill/>
          </a:ln>
        </p:spPr>
      </p:sp>
      <p:sp>
        <p:nvSpPr>
          <p:cNvPr id="404"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05"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4656FD49-6D20-437B-B701-EF11E9C973CC}" type="slidenum">
              <a:rPr lang="tr-TR" sz="1200" b="0" strike="noStrike" spc="-1">
                <a:solidFill>
                  <a:srgbClr val="000000"/>
                </a:solidFill>
                <a:latin typeface="+mn-lt"/>
                <a:ea typeface="+mn-ea"/>
              </a:rPr>
              <a:t>21</a:t>
            </a:fld>
            <a:endParaRPr lang="tr-TR" sz="12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noRot="1" noChangeAspect="1"/>
          </p:cNvSpPr>
          <p:nvPr>
            <p:ph type="sldImg"/>
          </p:nvPr>
        </p:nvSpPr>
        <p:spPr>
          <a:xfrm>
            <a:off x="3552825" y="850900"/>
            <a:ext cx="2820988" cy="2292350"/>
          </a:xfrm>
          <a:prstGeom prst="rect">
            <a:avLst/>
          </a:prstGeom>
          <a:ln w="0">
            <a:noFill/>
          </a:ln>
        </p:spPr>
      </p:sp>
      <p:sp>
        <p:nvSpPr>
          <p:cNvPr id="407"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dirty="0">
              <a:latin typeface="Arial"/>
            </a:endParaRPr>
          </a:p>
        </p:txBody>
      </p:sp>
      <p:sp>
        <p:nvSpPr>
          <p:cNvPr id="408"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4033C0D9-17EF-433D-B70F-753493339B6D}" type="slidenum">
              <a:rPr lang="tr-TR" sz="1200" b="0" strike="noStrike" spc="-1">
                <a:solidFill>
                  <a:srgbClr val="000000"/>
                </a:solidFill>
                <a:latin typeface="+mn-lt"/>
                <a:ea typeface="+mn-ea"/>
              </a:rPr>
              <a:t>22</a:t>
            </a:fld>
            <a:endParaRPr lang="tr-TR" sz="12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noRot="1" noChangeAspect="1"/>
          </p:cNvSpPr>
          <p:nvPr>
            <p:ph type="sldImg"/>
          </p:nvPr>
        </p:nvSpPr>
        <p:spPr>
          <a:xfrm>
            <a:off x="3552825" y="850900"/>
            <a:ext cx="2820988" cy="2292350"/>
          </a:xfrm>
          <a:prstGeom prst="rect">
            <a:avLst/>
          </a:prstGeom>
          <a:ln w="0">
            <a:noFill/>
          </a:ln>
        </p:spPr>
      </p:sp>
      <p:sp>
        <p:nvSpPr>
          <p:cNvPr id="407"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08"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4033C0D9-17EF-433D-B70F-753493339B6D}" type="slidenum">
              <a:rPr lang="tr-TR" sz="1200" b="0" strike="noStrike" spc="-1">
                <a:solidFill>
                  <a:srgbClr val="000000"/>
                </a:solidFill>
                <a:latin typeface="+mn-lt"/>
                <a:ea typeface="+mn-ea"/>
              </a:rPr>
              <a:t>23</a:t>
            </a:fld>
            <a:endParaRPr lang="tr-TR" sz="1200" b="0" strike="noStrike" spc="-1">
              <a:latin typeface="Times New Roman"/>
            </a:endParaRPr>
          </a:p>
        </p:txBody>
      </p:sp>
    </p:spTree>
    <p:extLst>
      <p:ext uri="{BB962C8B-B14F-4D97-AF65-F5344CB8AC3E}">
        <p14:creationId xmlns:p14="http://schemas.microsoft.com/office/powerpoint/2010/main" val="880800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PlaceHolder 1"/>
          <p:cNvSpPr>
            <a:spLocks noGrp="1" noRot="1" noChangeAspect="1"/>
          </p:cNvSpPr>
          <p:nvPr>
            <p:ph type="sldImg"/>
          </p:nvPr>
        </p:nvSpPr>
        <p:spPr>
          <a:xfrm>
            <a:off x="3552825" y="850900"/>
            <a:ext cx="2820988" cy="2292350"/>
          </a:xfrm>
          <a:prstGeom prst="rect">
            <a:avLst/>
          </a:prstGeom>
          <a:ln w="0">
            <a:noFill/>
          </a:ln>
        </p:spPr>
      </p:sp>
      <p:sp>
        <p:nvSpPr>
          <p:cNvPr id="446"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47"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7553233F-FE94-4F35-8A2D-F3D7290217A6}" type="slidenum">
              <a:rPr lang="tr-TR" sz="1200" b="0" strike="noStrike" spc="-1">
                <a:solidFill>
                  <a:srgbClr val="000000"/>
                </a:solidFill>
                <a:latin typeface="+mn-lt"/>
                <a:ea typeface="+mn-ea"/>
              </a:rPr>
              <a:t>24</a:t>
            </a:fld>
            <a:endParaRPr lang="tr-TR" sz="1200" b="0" strike="noStrike" spc="-1">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PlaceHolder 1"/>
          <p:cNvSpPr>
            <a:spLocks noGrp="1" noRot="1" noChangeAspect="1"/>
          </p:cNvSpPr>
          <p:nvPr>
            <p:ph type="sldImg"/>
          </p:nvPr>
        </p:nvSpPr>
        <p:spPr>
          <a:xfrm>
            <a:off x="3552825" y="850900"/>
            <a:ext cx="2820988" cy="2292350"/>
          </a:xfrm>
          <a:prstGeom prst="rect">
            <a:avLst/>
          </a:prstGeom>
          <a:ln w="0">
            <a:noFill/>
          </a:ln>
        </p:spPr>
      </p:sp>
      <p:sp>
        <p:nvSpPr>
          <p:cNvPr id="449"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dirty="0">
              <a:latin typeface="Arial"/>
            </a:endParaRPr>
          </a:p>
        </p:txBody>
      </p:sp>
      <p:sp>
        <p:nvSpPr>
          <p:cNvPr id="450"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CAF62935-1641-409D-AAA5-7E911757DDCB}" type="slidenum">
              <a:rPr lang="tr-TR" sz="1200" b="0" strike="noStrike" spc="-1">
                <a:solidFill>
                  <a:srgbClr val="000000"/>
                </a:solidFill>
                <a:latin typeface="+mn-lt"/>
                <a:ea typeface="+mn-ea"/>
              </a:rPr>
              <a:t>25</a:t>
            </a:fld>
            <a:endParaRPr lang="tr-TR" sz="12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noRot="1" noChangeAspect="1"/>
          </p:cNvSpPr>
          <p:nvPr>
            <p:ph type="sldImg"/>
          </p:nvPr>
        </p:nvSpPr>
        <p:spPr>
          <a:xfrm>
            <a:off x="3552825" y="850900"/>
            <a:ext cx="2820988" cy="2292350"/>
          </a:xfrm>
          <a:prstGeom prst="rect">
            <a:avLst/>
          </a:prstGeom>
          <a:ln w="0">
            <a:noFill/>
          </a:ln>
        </p:spPr>
      </p:sp>
      <p:sp>
        <p:nvSpPr>
          <p:cNvPr id="452"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53"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97B8D4F5-FE4A-40C5-8ADD-12946C35884C}" type="slidenum">
              <a:rPr lang="tr-TR" sz="1200" b="0" strike="noStrike" spc="-1">
                <a:solidFill>
                  <a:srgbClr val="000000"/>
                </a:solidFill>
                <a:latin typeface="+mn-lt"/>
                <a:ea typeface="+mn-ea"/>
              </a:rPr>
              <a:t>26</a:t>
            </a:fld>
            <a:endParaRPr lang="tr-TR" sz="1200" b="0" strike="noStrike"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noRot="1" noChangeAspect="1"/>
          </p:cNvSpPr>
          <p:nvPr>
            <p:ph type="sldImg"/>
          </p:nvPr>
        </p:nvSpPr>
        <p:spPr>
          <a:xfrm>
            <a:off x="3552825" y="850900"/>
            <a:ext cx="2820988" cy="2292350"/>
          </a:xfrm>
          <a:prstGeom prst="rect">
            <a:avLst/>
          </a:prstGeom>
          <a:ln w="0">
            <a:noFill/>
          </a:ln>
        </p:spPr>
      </p:sp>
      <p:sp>
        <p:nvSpPr>
          <p:cNvPr id="455"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56"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CC899622-53E6-4374-9045-AE22E42E4CFD}" type="slidenum">
              <a:rPr lang="tr-TR" sz="1200" b="0" strike="noStrike" spc="-1">
                <a:solidFill>
                  <a:srgbClr val="000000"/>
                </a:solidFill>
                <a:latin typeface="+mn-lt"/>
                <a:ea typeface="+mn-ea"/>
              </a:rPr>
              <a:t>27</a:t>
            </a:fld>
            <a:endParaRPr lang="tr-TR" sz="1200" b="0" strike="noStrike"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noRot="1" noChangeAspect="1"/>
          </p:cNvSpPr>
          <p:nvPr>
            <p:ph type="sldImg"/>
          </p:nvPr>
        </p:nvSpPr>
        <p:spPr>
          <a:xfrm>
            <a:off x="3552825" y="850900"/>
            <a:ext cx="2820988" cy="2292350"/>
          </a:xfrm>
          <a:prstGeom prst="rect">
            <a:avLst/>
          </a:prstGeom>
          <a:ln w="0">
            <a:noFill/>
          </a:ln>
        </p:spPr>
      </p:sp>
      <p:sp>
        <p:nvSpPr>
          <p:cNvPr id="380"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81"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D54670BE-0236-4A6E-8957-A590619A89E9}" type="slidenum">
              <a:rPr lang="tr-TR" sz="1200" b="0" strike="noStrike" spc="-1">
                <a:latin typeface="Times New Roman"/>
              </a:rPr>
              <a:t>28</a:t>
            </a:fld>
            <a:endParaRPr lang="tr-TR" sz="12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noRot="1" noChangeAspect="1"/>
          </p:cNvSpPr>
          <p:nvPr>
            <p:ph type="sldImg"/>
          </p:nvPr>
        </p:nvSpPr>
        <p:spPr>
          <a:xfrm>
            <a:off x="3552825" y="850900"/>
            <a:ext cx="2820988" cy="2292350"/>
          </a:xfrm>
          <a:prstGeom prst="rect">
            <a:avLst/>
          </a:prstGeom>
          <a:ln w="0">
            <a:noFill/>
          </a:ln>
        </p:spPr>
      </p:sp>
      <p:sp>
        <p:nvSpPr>
          <p:cNvPr id="410"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11"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4CA1D545-BE88-4215-8FA2-8989FA15451A}" type="slidenum">
              <a:rPr lang="tr-TR" sz="1200" b="0" strike="noStrike" spc="-1">
                <a:solidFill>
                  <a:srgbClr val="000000"/>
                </a:solidFill>
                <a:latin typeface="+mn-lt"/>
                <a:ea typeface="+mn-ea"/>
              </a:rPr>
              <a:t>29</a:t>
            </a:fld>
            <a:endParaRPr lang="tr-TR"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noRot="1" noChangeAspect="1"/>
          </p:cNvSpPr>
          <p:nvPr>
            <p:ph type="sldImg"/>
          </p:nvPr>
        </p:nvSpPr>
        <p:spPr>
          <a:xfrm>
            <a:off x="3552825" y="850900"/>
            <a:ext cx="2820988" cy="2292350"/>
          </a:xfrm>
          <a:prstGeom prst="rect">
            <a:avLst/>
          </a:prstGeom>
          <a:ln w="0">
            <a:noFill/>
          </a:ln>
        </p:spPr>
      </p:sp>
      <p:sp>
        <p:nvSpPr>
          <p:cNvPr id="347"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48"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60307A72-76C7-4C4C-BE07-3EE2A0B30E51}" type="slidenum">
              <a:rPr lang="tr-TR" sz="1200" b="0" strike="noStrike" spc="-1">
                <a:solidFill>
                  <a:srgbClr val="000000"/>
                </a:solidFill>
                <a:latin typeface="+mn-lt"/>
                <a:ea typeface="+mn-ea"/>
              </a:rPr>
              <a:t>3</a:t>
            </a:fld>
            <a:endParaRPr lang="tr-TR" sz="1200" b="0" strike="noStrike" spc="-1">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3552825" y="850900"/>
            <a:ext cx="2820988" cy="2292350"/>
          </a:xfrm>
          <a:prstGeom prst="rect">
            <a:avLst/>
          </a:prstGeom>
          <a:ln w="0">
            <a:noFill/>
          </a:ln>
        </p:spPr>
      </p:sp>
      <p:sp>
        <p:nvSpPr>
          <p:cNvPr id="413"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dirty="0">
              <a:latin typeface="Arial"/>
            </a:endParaRPr>
          </a:p>
        </p:txBody>
      </p:sp>
      <p:sp>
        <p:nvSpPr>
          <p:cNvPr id="414"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1FD09C2D-B0C1-4B2C-A619-B9D63161360E}" type="slidenum">
              <a:rPr lang="tr-TR" sz="1200" b="0" strike="noStrike" spc="-1">
                <a:solidFill>
                  <a:srgbClr val="000000"/>
                </a:solidFill>
                <a:latin typeface="+mn-lt"/>
                <a:ea typeface="+mn-ea"/>
              </a:rPr>
              <a:t>30</a:t>
            </a:fld>
            <a:endParaRPr lang="tr-TR" sz="1200" b="0" strike="noStrike" spc="-1">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3552825" y="850900"/>
            <a:ext cx="2820988" cy="2292350"/>
          </a:xfrm>
          <a:prstGeom prst="rect">
            <a:avLst/>
          </a:prstGeom>
          <a:ln w="0">
            <a:noFill/>
          </a:ln>
        </p:spPr>
      </p:sp>
      <p:sp>
        <p:nvSpPr>
          <p:cNvPr id="413"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14"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1FD09C2D-B0C1-4B2C-A619-B9D63161360E}" type="slidenum">
              <a:rPr lang="tr-TR" sz="1200" b="0" strike="noStrike" spc="-1">
                <a:solidFill>
                  <a:srgbClr val="000000"/>
                </a:solidFill>
                <a:latin typeface="+mn-lt"/>
                <a:ea typeface="+mn-ea"/>
              </a:rPr>
              <a:t>31</a:t>
            </a:fld>
            <a:endParaRPr lang="tr-TR" sz="1200" b="0" strike="noStrike" spc="-1">
              <a:latin typeface="Times New Roman"/>
            </a:endParaRPr>
          </a:p>
        </p:txBody>
      </p:sp>
    </p:spTree>
    <p:extLst>
      <p:ext uri="{BB962C8B-B14F-4D97-AF65-F5344CB8AC3E}">
        <p14:creationId xmlns:p14="http://schemas.microsoft.com/office/powerpoint/2010/main" val="1593455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3552825" y="850900"/>
            <a:ext cx="2820988" cy="2292350"/>
          </a:xfrm>
          <a:prstGeom prst="rect">
            <a:avLst/>
          </a:prstGeom>
          <a:ln w="0">
            <a:noFill/>
          </a:ln>
        </p:spPr>
      </p:sp>
      <p:sp>
        <p:nvSpPr>
          <p:cNvPr id="416"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17"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9DE1D9B4-6E79-4E6A-A293-1ADE7D8E0C87}" type="slidenum">
              <a:rPr lang="tr-TR" sz="1200" b="0" strike="noStrike" spc="-1">
                <a:solidFill>
                  <a:srgbClr val="000000"/>
                </a:solidFill>
                <a:latin typeface="+mn-lt"/>
                <a:ea typeface="+mn-ea"/>
              </a:rPr>
              <a:t>32</a:t>
            </a:fld>
            <a:endParaRPr lang="tr-TR" sz="1200" b="0" strike="noStrike"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noRot="1" noChangeAspect="1"/>
          </p:cNvSpPr>
          <p:nvPr>
            <p:ph type="sldImg"/>
          </p:nvPr>
        </p:nvSpPr>
        <p:spPr>
          <a:xfrm>
            <a:off x="3552825" y="850900"/>
            <a:ext cx="2820988" cy="2292350"/>
          </a:xfrm>
          <a:prstGeom prst="rect">
            <a:avLst/>
          </a:prstGeom>
          <a:ln w="0">
            <a:noFill/>
          </a:ln>
        </p:spPr>
      </p:sp>
      <p:sp>
        <p:nvSpPr>
          <p:cNvPr id="419"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20"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0C751B21-B683-4166-A6A3-52EE14EF9AAD}" type="slidenum">
              <a:rPr lang="tr-TR" sz="1200" b="0" strike="noStrike" spc="-1">
                <a:solidFill>
                  <a:srgbClr val="000000"/>
                </a:solidFill>
                <a:latin typeface="+mn-lt"/>
                <a:ea typeface="+mn-ea"/>
              </a:rPr>
              <a:t>33</a:t>
            </a:fld>
            <a:endParaRPr lang="tr-TR" sz="1200" b="0" strike="noStrike"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3552825" y="850900"/>
            <a:ext cx="2820988" cy="2292350"/>
          </a:xfrm>
          <a:prstGeom prst="rect">
            <a:avLst/>
          </a:prstGeom>
          <a:ln w="0">
            <a:noFill/>
          </a:ln>
        </p:spPr>
      </p:sp>
      <p:sp>
        <p:nvSpPr>
          <p:cNvPr id="422"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dirty="0">
              <a:latin typeface="Arial"/>
            </a:endParaRPr>
          </a:p>
        </p:txBody>
      </p:sp>
      <p:sp>
        <p:nvSpPr>
          <p:cNvPr id="423"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8B88D7CE-5859-4A67-B170-8B3B8A6D41A7}" type="slidenum">
              <a:rPr lang="tr-TR" sz="1200" b="0" strike="noStrike" spc="-1">
                <a:solidFill>
                  <a:srgbClr val="000000"/>
                </a:solidFill>
                <a:latin typeface="+mn-lt"/>
                <a:ea typeface="+mn-ea"/>
              </a:rPr>
              <a:t>34</a:t>
            </a:fld>
            <a:endParaRPr lang="tr-TR" sz="12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noRot="1" noChangeAspect="1"/>
          </p:cNvSpPr>
          <p:nvPr>
            <p:ph type="sldImg"/>
          </p:nvPr>
        </p:nvSpPr>
        <p:spPr>
          <a:xfrm>
            <a:off x="3552825" y="850900"/>
            <a:ext cx="2820988" cy="2292350"/>
          </a:xfrm>
          <a:prstGeom prst="rect">
            <a:avLst/>
          </a:prstGeom>
          <a:ln w="0">
            <a:noFill/>
          </a:ln>
        </p:spPr>
      </p:sp>
      <p:sp>
        <p:nvSpPr>
          <p:cNvPr id="425"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26"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F99AE587-81DA-4A03-A4D0-66861AB9224F}" type="slidenum">
              <a:rPr lang="tr-TR" sz="1200" b="0" strike="noStrike" spc="-1">
                <a:solidFill>
                  <a:srgbClr val="000000"/>
                </a:solidFill>
                <a:latin typeface="+mn-lt"/>
                <a:ea typeface="+mn-ea"/>
              </a:rPr>
              <a:t>35</a:t>
            </a:fld>
            <a:endParaRPr lang="tr-TR" sz="1200" b="0" strike="noStrike" spc="-1">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3552825" y="850900"/>
            <a:ext cx="2820988" cy="2292350"/>
          </a:xfrm>
          <a:prstGeom prst="rect">
            <a:avLst/>
          </a:prstGeom>
          <a:ln w="0">
            <a:noFill/>
          </a:ln>
        </p:spPr>
      </p:sp>
      <p:sp>
        <p:nvSpPr>
          <p:cNvPr id="440"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41"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3D339CCA-D774-4D8C-A59E-433673891898}" type="slidenum">
              <a:rPr lang="tr-TR" sz="1200" b="0" strike="noStrike" spc="-1">
                <a:solidFill>
                  <a:srgbClr val="000000"/>
                </a:solidFill>
                <a:latin typeface="+mn-lt"/>
                <a:ea typeface="+mn-ea"/>
              </a:rPr>
              <a:t>36</a:t>
            </a:fld>
            <a:endParaRPr lang="tr-TR" sz="1200" b="0" strike="noStrike" spc="-1">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3552825" y="850900"/>
            <a:ext cx="2820988" cy="2292350"/>
          </a:xfrm>
          <a:prstGeom prst="rect">
            <a:avLst/>
          </a:prstGeom>
          <a:ln w="0">
            <a:noFill/>
          </a:ln>
        </p:spPr>
      </p:sp>
      <p:sp>
        <p:nvSpPr>
          <p:cNvPr id="443"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44"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E3A08B8B-CE21-4AF7-87E0-0C3766735324}" type="slidenum">
              <a:rPr lang="tr-TR" sz="1200" b="0" strike="noStrike" spc="-1">
                <a:solidFill>
                  <a:srgbClr val="000000"/>
                </a:solidFill>
                <a:latin typeface="+mn-lt"/>
                <a:ea typeface="+mn-ea"/>
              </a:rPr>
              <a:t>37</a:t>
            </a:fld>
            <a:endParaRPr lang="tr-TR" sz="1200" b="0" strike="noStrike" spc="-1">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PlaceHolder 1"/>
          <p:cNvSpPr>
            <a:spLocks noGrp="1" noRot="1" noChangeAspect="1"/>
          </p:cNvSpPr>
          <p:nvPr>
            <p:ph type="sldImg"/>
          </p:nvPr>
        </p:nvSpPr>
        <p:spPr>
          <a:xfrm>
            <a:off x="3552825" y="850900"/>
            <a:ext cx="2820988" cy="2292350"/>
          </a:xfrm>
          <a:prstGeom prst="rect">
            <a:avLst/>
          </a:prstGeom>
          <a:ln w="0">
            <a:noFill/>
          </a:ln>
        </p:spPr>
      </p:sp>
      <p:sp>
        <p:nvSpPr>
          <p:cNvPr id="458"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59"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52B6E282-6B5C-4061-838E-F81D14E1D52D}" type="slidenum">
              <a:rPr lang="tr-TR" sz="1200" b="0" strike="noStrike" spc="-1">
                <a:solidFill>
                  <a:srgbClr val="000000"/>
                </a:solidFill>
                <a:latin typeface="+mn-lt"/>
                <a:ea typeface="+mn-ea"/>
              </a:rPr>
              <a:t>38</a:t>
            </a:fld>
            <a:endParaRPr lang="tr-TR" sz="1200" b="0" strike="noStrike" spc="-1">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noRot="1" noChangeAspect="1"/>
          </p:cNvSpPr>
          <p:nvPr>
            <p:ph type="sldImg"/>
          </p:nvPr>
        </p:nvSpPr>
        <p:spPr>
          <a:xfrm>
            <a:off x="3552825" y="850900"/>
            <a:ext cx="2820988" cy="2292350"/>
          </a:xfrm>
          <a:prstGeom prst="rect">
            <a:avLst/>
          </a:prstGeom>
          <a:ln w="0">
            <a:noFill/>
          </a:ln>
        </p:spPr>
      </p:sp>
      <p:sp>
        <p:nvSpPr>
          <p:cNvPr id="461"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62"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52181D26-FA37-44AC-9092-12A254D8B7B6}" type="slidenum">
              <a:rPr lang="tr-TR" sz="1200" b="0" strike="noStrike" spc="-1">
                <a:solidFill>
                  <a:srgbClr val="000000"/>
                </a:solidFill>
                <a:latin typeface="+mn-lt"/>
                <a:ea typeface="+mn-ea"/>
              </a:rPr>
              <a:t>39</a:t>
            </a:fld>
            <a:endParaRPr lang="tr-TR"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noRot="1" noChangeAspect="1"/>
          </p:cNvSpPr>
          <p:nvPr>
            <p:ph type="sldImg"/>
          </p:nvPr>
        </p:nvSpPr>
        <p:spPr>
          <a:xfrm>
            <a:off x="3552825" y="850900"/>
            <a:ext cx="2820988" cy="2292350"/>
          </a:xfrm>
          <a:prstGeom prst="rect">
            <a:avLst/>
          </a:prstGeom>
          <a:ln w="0">
            <a:noFill/>
          </a:ln>
        </p:spPr>
      </p:sp>
      <p:sp>
        <p:nvSpPr>
          <p:cNvPr id="350"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51"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15BA5EB9-AAED-4977-90D8-847BB05218E4}" type="slidenum">
              <a:rPr lang="tr-TR" sz="1200" b="0" strike="noStrike" spc="-1">
                <a:solidFill>
                  <a:srgbClr val="000000"/>
                </a:solidFill>
                <a:latin typeface="+mn-lt"/>
                <a:ea typeface="+mn-ea"/>
              </a:rPr>
              <a:t>4</a:t>
            </a:fld>
            <a:endParaRPr lang="tr-TR" sz="1200" b="0" strike="noStrike" spc="-1">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1"/>
          <p:cNvSpPr>
            <a:spLocks noGrp="1" noRot="1" noChangeAspect="1"/>
          </p:cNvSpPr>
          <p:nvPr>
            <p:ph type="sldImg"/>
          </p:nvPr>
        </p:nvSpPr>
        <p:spPr>
          <a:xfrm>
            <a:off x="3552825" y="850900"/>
            <a:ext cx="2820988" cy="2292350"/>
          </a:xfrm>
          <a:prstGeom prst="rect">
            <a:avLst/>
          </a:prstGeom>
          <a:ln w="0">
            <a:noFill/>
          </a:ln>
        </p:spPr>
      </p:sp>
      <p:sp>
        <p:nvSpPr>
          <p:cNvPr id="464"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65"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3C30802B-E636-49CC-A981-ABE0C179B2D8}" type="slidenum">
              <a:rPr lang="tr-TR" sz="1200" b="0" strike="noStrike" spc="-1">
                <a:solidFill>
                  <a:srgbClr val="000000"/>
                </a:solidFill>
                <a:latin typeface="+mn-lt"/>
                <a:ea typeface="+mn-ea"/>
              </a:rPr>
              <a:t>40</a:t>
            </a:fld>
            <a:endParaRPr lang="tr-TR" sz="1200" b="0" strike="noStrike" spc="-1">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3552825" y="850900"/>
            <a:ext cx="2820988" cy="2292350"/>
          </a:xfrm>
          <a:prstGeom prst="rect">
            <a:avLst/>
          </a:prstGeom>
          <a:ln w="0">
            <a:noFill/>
          </a:ln>
        </p:spPr>
      </p:sp>
      <p:sp>
        <p:nvSpPr>
          <p:cNvPr id="467"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68"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C6CA64DC-D6CC-48EE-9295-61017445D4D8}" type="slidenum">
              <a:rPr lang="tr-TR" sz="1200" b="0" strike="noStrike" spc="-1">
                <a:solidFill>
                  <a:srgbClr val="000000"/>
                </a:solidFill>
                <a:latin typeface="+mn-lt"/>
                <a:ea typeface="+mn-ea"/>
              </a:rPr>
              <a:t>41</a:t>
            </a:fld>
            <a:endParaRPr lang="tr-TR" sz="1200" b="0" strike="noStrike" spc="-1">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PlaceHolder 1"/>
          <p:cNvSpPr>
            <a:spLocks noGrp="1" noRot="1" noChangeAspect="1"/>
          </p:cNvSpPr>
          <p:nvPr>
            <p:ph type="sldImg"/>
          </p:nvPr>
        </p:nvSpPr>
        <p:spPr>
          <a:xfrm>
            <a:off x="3552825" y="850900"/>
            <a:ext cx="2820988" cy="2292350"/>
          </a:xfrm>
          <a:prstGeom prst="rect">
            <a:avLst/>
          </a:prstGeom>
          <a:ln w="0">
            <a:noFill/>
          </a:ln>
        </p:spPr>
      </p:sp>
      <p:sp>
        <p:nvSpPr>
          <p:cNvPr id="470"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71"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0A52ED8D-DDA0-4BB8-BD53-40BF9FE3D7B5}" type="slidenum">
              <a:rPr lang="tr-TR" sz="1200" b="0" strike="noStrike" spc="-1">
                <a:solidFill>
                  <a:srgbClr val="000000"/>
                </a:solidFill>
                <a:latin typeface="+mn-lt"/>
                <a:ea typeface="+mn-ea"/>
              </a:rPr>
              <a:t>42</a:t>
            </a:fld>
            <a:endParaRPr lang="tr-TR" sz="1200" b="0" strike="noStrike" spc="-1">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3552825" y="850900"/>
            <a:ext cx="2820988" cy="2292350"/>
          </a:xfrm>
          <a:prstGeom prst="rect">
            <a:avLst/>
          </a:prstGeom>
          <a:ln w="0">
            <a:noFill/>
          </a:ln>
        </p:spPr>
      </p:sp>
      <p:sp>
        <p:nvSpPr>
          <p:cNvPr id="473"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74"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A262C445-8CA7-4D78-BF3E-047A1558C3E7}" type="slidenum">
              <a:rPr lang="tr-TR" sz="1200" b="0" strike="noStrike" spc="-1">
                <a:solidFill>
                  <a:srgbClr val="000000"/>
                </a:solidFill>
                <a:latin typeface="+mn-lt"/>
                <a:ea typeface="+mn-ea"/>
              </a:rPr>
              <a:t>43</a:t>
            </a:fld>
            <a:endParaRPr lang="tr-TR" sz="1200" b="0" strike="noStrike" spc="-1">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3552825" y="850900"/>
            <a:ext cx="2820988" cy="2292350"/>
          </a:xfrm>
          <a:prstGeom prst="rect">
            <a:avLst/>
          </a:prstGeom>
          <a:ln w="0">
            <a:noFill/>
          </a:ln>
        </p:spPr>
      </p:sp>
      <p:sp>
        <p:nvSpPr>
          <p:cNvPr id="473"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74"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A262C445-8CA7-4D78-BF3E-047A1558C3E7}" type="slidenum">
              <a:rPr lang="tr-TR" sz="1200" b="0" strike="noStrike" spc="-1">
                <a:solidFill>
                  <a:srgbClr val="000000"/>
                </a:solidFill>
                <a:latin typeface="+mn-lt"/>
                <a:ea typeface="+mn-ea"/>
              </a:rPr>
              <a:t>44</a:t>
            </a:fld>
            <a:endParaRPr lang="tr-TR" sz="1200" b="0" strike="noStrike" spc="-1">
              <a:latin typeface="Times New Roman"/>
            </a:endParaRPr>
          </a:p>
        </p:txBody>
      </p:sp>
    </p:spTree>
    <p:extLst>
      <p:ext uri="{BB962C8B-B14F-4D97-AF65-F5344CB8AC3E}">
        <p14:creationId xmlns:p14="http://schemas.microsoft.com/office/powerpoint/2010/main" val="4210187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3552825" y="850900"/>
            <a:ext cx="2820988" cy="2292350"/>
          </a:xfrm>
          <a:prstGeom prst="rect">
            <a:avLst/>
          </a:prstGeom>
          <a:ln w="0">
            <a:noFill/>
          </a:ln>
        </p:spPr>
      </p:sp>
      <p:sp>
        <p:nvSpPr>
          <p:cNvPr id="473"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74"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A262C445-8CA7-4D78-BF3E-047A1558C3E7}" type="slidenum">
              <a:rPr lang="tr-TR" sz="1200" b="0" strike="noStrike" spc="-1">
                <a:solidFill>
                  <a:srgbClr val="000000"/>
                </a:solidFill>
                <a:latin typeface="+mn-lt"/>
                <a:ea typeface="+mn-ea"/>
              </a:rPr>
              <a:t>45</a:t>
            </a:fld>
            <a:endParaRPr lang="tr-TR" sz="1200" b="0" strike="noStrike" spc="-1">
              <a:latin typeface="Times New Roman"/>
            </a:endParaRPr>
          </a:p>
        </p:txBody>
      </p:sp>
    </p:spTree>
    <p:extLst>
      <p:ext uri="{BB962C8B-B14F-4D97-AF65-F5344CB8AC3E}">
        <p14:creationId xmlns:p14="http://schemas.microsoft.com/office/powerpoint/2010/main" val="958060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3552825" y="850900"/>
            <a:ext cx="2820988" cy="2292350"/>
          </a:xfrm>
          <a:prstGeom prst="rect">
            <a:avLst/>
          </a:prstGeom>
          <a:ln w="0">
            <a:noFill/>
          </a:ln>
        </p:spPr>
      </p:sp>
      <p:sp>
        <p:nvSpPr>
          <p:cNvPr id="473"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74"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A262C445-8CA7-4D78-BF3E-047A1558C3E7}" type="slidenum">
              <a:rPr lang="tr-TR" sz="1200" b="0" strike="noStrike" spc="-1">
                <a:solidFill>
                  <a:srgbClr val="000000"/>
                </a:solidFill>
                <a:latin typeface="+mn-lt"/>
                <a:ea typeface="+mn-ea"/>
              </a:rPr>
              <a:t>46</a:t>
            </a:fld>
            <a:endParaRPr lang="tr-TR" sz="1200" b="0" strike="noStrike" spc="-1">
              <a:latin typeface="Times New Roman"/>
            </a:endParaRPr>
          </a:p>
        </p:txBody>
      </p:sp>
    </p:spTree>
    <p:extLst>
      <p:ext uri="{BB962C8B-B14F-4D97-AF65-F5344CB8AC3E}">
        <p14:creationId xmlns:p14="http://schemas.microsoft.com/office/powerpoint/2010/main" val="3326726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3549650" y="858838"/>
            <a:ext cx="2846388" cy="2312987"/>
          </a:xfrm>
          <a:prstGeom prst="rect">
            <a:avLst/>
          </a:prstGeom>
          <a:ln w="0">
            <a:noFill/>
          </a:ln>
        </p:spPr>
      </p:sp>
      <p:sp>
        <p:nvSpPr>
          <p:cNvPr id="473"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74"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C445-8CA7-4D78-BF3E-047A1558C3E7}"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1482373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3549650" y="858838"/>
            <a:ext cx="2846388" cy="2312987"/>
          </a:xfrm>
          <a:prstGeom prst="rect">
            <a:avLst/>
          </a:prstGeom>
          <a:ln w="0">
            <a:noFill/>
          </a:ln>
        </p:spPr>
      </p:sp>
      <p:sp>
        <p:nvSpPr>
          <p:cNvPr id="473"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74"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C445-8CA7-4D78-BF3E-047A1558C3E7}"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15385731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3549650" y="858838"/>
            <a:ext cx="2846388" cy="2312987"/>
          </a:xfrm>
          <a:prstGeom prst="rect">
            <a:avLst/>
          </a:prstGeom>
          <a:ln w="0">
            <a:noFill/>
          </a:ln>
        </p:spPr>
      </p:sp>
      <p:sp>
        <p:nvSpPr>
          <p:cNvPr id="476"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77"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8938F-A365-4C1F-8333-171BD97CC0D3}"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tr-TR" sz="1200" b="0" i="0" u="none" strike="noStrike" kern="1200" cap="none" spc="-1" normalizeH="0" baseline="0" noProof="0">
              <a:ln>
                <a:noFill/>
              </a:ln>
              <a:solidFill>
                <a:prstClr val="black"/>
              </a:solidFill>
              <a:effectLst/>
              <a:uLnTx/>
              <a:uFillTx/>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3552825" y="850900"/>
            <a:ext cx="2820988" cy="2292350"/>
          </a:xfrm>
          <a:prstGeom prst="rect">
            <a:avLst/>
          </a:prstGeom>
          <a:ln w="0">
            <a:noFill/>
          </a:ln>
        </p:spPr>
      </p:sp>
      <p:sp>
        <p:nvSpPr>
          <p:cNvPr id="353"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54"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F6DC027D-AE1D-48E7-876D-4A0EA0D65B16}" type="slidenum">
              <a:rPr lang="tr-TR" sz="1200" b="0" strike="noStrike" spc="-1">
                <a:solidFill>
                  <a:srgbClr val="000000"/>
                </a:solidFill>
                <a:latin typeface="+mn-lt"/>
                <a:ea typeface="+mn-ea"/>
              </a:rPr>
              <a:t>5</a:t>
            </a:fld>
            <a:endParaRPr lang="tr-TR" sz="1200" b="0" strike="noStrike" spc="-1">
              <a:latin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3549650" y="858838"/>
            <a:ext cx="2846388" cy="2312987"/>
          </a:xfrm>
          <a:prstGeom prst="rect">
            <a:avLst/>
          </a:prstGeom>
          <a:ln w="0">
            <a:noFill/>
          </a:ln>
        </p:spPr>
      </p:sp>
      <p:sp>
        <p:nvSpPr>
          <p:cNvPr id="476"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77"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8938F-A365-4C1F-8333-171BD97CC0D3}"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4067484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noRot="1" noChangeAspect="1"/>
          </p:cNvSpPr>
          <p:nvPr>
            <p:ph type="sldImg"/>
          </p:nvPr>
        </p:nvSpPr>
        <p:spPr>
          <a:xfrm>
            <a:off x="3549650" y="858838"/>
            <a:ext cx="2846388" cy="2312987"/>
          </a:xfrm>
          <a:prstGeom prst="rect">
            <a:avLst/>
          </a:prstGeom>
          <a:ln w="0">
            <a:noFill/>
          </a:ln>
        </p:spPr>
      </p:sp>
      <p:sp>
        <p:nvSpPr>
          <p:cNvPr id="479"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0"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C8256-FD93-4ADB-ABD7-DC143E704047}"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tr-TR" sz="1200" b="0" i="0" u="none" strike="noStrike" kern="1200" cap="none" spc="-1" normalizeH="0" baseline="0" noProof="0">
              <a:ln>
                <a:noFill/>
              </a:ln>
              <a:solidFill>
                <a:prstClr val="black"/>
              </a:solidFill>
              <a:effectLst/>
              <a:uLnTx/>
              <a:uFillTx/>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noRot="1" noChangeAspect="1"/>
          </p:cNvSpPr>
          <p:nvPr>
            <p:ph type="sldImg"/>
          </p:nvPr>
        </p:nvSpPr>
        <p:spPr>
          <a:xfrm>
            <a:off x="3549650" y="858838"/>
            <a:ext cx="2846388" cy="2312987"/>
          </a:xfrm>
          <a:prstGeom prst="rect">
            <a:avLst/>
          </a:prstGeom>
          <a:ln w="0">
            <a:noFill/>
          </a:ln>
        </p:spPr>
      </p:sp>
      <p:sp>
        <p:nvSpPr>
          <p:cNvPr id="479"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0"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C8256-FD93-4ADB-ABD7-DC143E704047}"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2896341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tr-TR" sz="1200" b="0" i="0" u="none" strike="noStrike" kern="1200" cap="none" spc="-1" normalizeH="0" baseline="0" noProof="0">
              <a:ln>
                <a:noFill/>
              </a:ln>
              <a:solidFill>
                <a:prstClr val="black"/>
              </a:solidFill>
              <a:effectLst/>
              <a:uLnTx/>
              <a:uFillTx/>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1272168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2071785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42857907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12716718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24921326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297144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PlaceHolder 1"/>
          <p:cNvSpPr>
            <a:spLocks noGrp="1" noRot="1" noChangeAspect="1"/>
          </p:cNvSpPr>
          <p:nvPr>
            <p:ph type="sldImg"/>
          </p:nvPr>
        </p:nvSpPr>
        <p:spPr>
          <a:xfrm>
            <a:off x="3552825" y="850900"/>
            <a:ext cx="2820988" cy="2292350"/>
          </a:xfrm>
          <a:prstGeom prst="rect">
            <a:avLst/>
          </a:prstGeom>
          <a:ln w="0">
            <a:noFill/>
          </a:ln>
        </p:spPr>
      </p:sp>
      <p:sp>
        <p:nvSpPr>
          <p:cNvPr id="374"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dirty="0">
              <a:latin typeface="Arial"/>
            </a:endParaRPr>
          </a:p>
        </p:txBody>
      </p:sp>
      <p:sp>
        <p:nvSpPr>
          <p:cNvPr id="375"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4D62CDEF-D250-4452-9B10-1709A5820369}" type="slidenum">
              <a:rPr lang="tr-TR" sz="1200" b="0" strike="noStrike" spc="-1">
                <a:solidFill>
                  <a:srgbClr val="000000"/>
                </a:solidFill>
                <a:latin typeface="+mn-lt"/>
                <a:ea typeface="+mn-ea"/>
              </a:rPr>
              <a:t>6</a:t>
            </a:fld>
            <a:endParaRPr lang="tr-TR" sz="1200" b="0" strike="noStrike" spc="-1">
              <a:latin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25153165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11562576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15991348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29562611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dirty="0">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6770954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676082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3598786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1969625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49650" y="858838"/>
            <a:ext cx="2846388" cy="2312987"/>
          </a:xfrm>
          <a:prstGeom prst="rect">
            <a:avLst/>
          </a:prstGeom>
          <a:ln w="0">
            <a:noFill/>
          </a:ln>
        </p:spPr>
      </p:sp>
      <p:sp>
        <p:nvSpPr>
          <p:cNvPr id="482" name="PlaceHolder 2"/>
          <p:cNvSpPr>
            <a:spLocks noGrp="1"/>
          </p:cNvSpPr>
          <p:nvPr>
            <p:ph type="body"/>
          </p:nvPr>
        </p:nvSpPr>
        <p:spPr>
          <a:xfrm>
            <a:off x="995345" y="3300093"/>
            <a:ext cx="7954721" cy="2701137"/>
          </a:xfrm>
          <a:prstGeom prst="rect">
            <a:avLst/>
          </a:prstGeom>
          <a:noFill/>
          <a:ln w="0">
            <a:noFill/>
          </a:ln>
        </p:spPr>
        <p:txBody>
          <a:bodyPr anchor="t">
            <a:noAutofit/>
          </a:bodyPr>
          <a:lstStyle/>
          <a:p>
            <a:endParaRPr lang="tr-TR" sz="2000" spc="-1">
              <a:latin typeface="Arial"/>
            </a:endParaRPr>
          </a:p>
        </p:txBody>
      </p:sp>
      <p:sp>
        <p:nvSpPr>
          <p:cNvPr id="483" name="PlaceHolder 3"/>
          <p:cNvSpPr>
            <a:spLocks noGrp="1"/>
          </p:cNvSpPr>
          <p:nvPr>
            <p:ph type="sldNum"/>
          </p:nvPr>
        </p:nvSpPr>
        <p:spPr>
          <a:xfrm>
            <a:off x="5633908" y="6514105"/>
            <a:ext cx="4309587" cy="343326"/>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A9E84-9323-4030-9A40-679BAAB47FB8}" type="slidenum">
              <a:rPr kumimoji="0" lang="tr-TR" sz="12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tr-TR"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24356517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3552825" y="850900"/>
            <a:ext cx="2820988" cy="2292350"/>
          </a:xfrm>
          <a:prstGeom prst="rect">
            <a:avLst/>
          </a:prstGeom>
          <a:ln w="0">
            <a:noFill/>
          </a:ln>
        </p:spPr>
      </p:sp>
      <p:sp>
        <p:nvSpPr>
          <p:cNvPr id="482"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83"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56AA9E84-9323-4030-9A40-679BAAB47FB8}" type="slidenum">
              <a:rPr lang="tr-TR" sz="1200" b="0" strike="noStrike" spc="-1">
                <a:solidFill>
                  <a:srgbClr val="000000"/>
                </a:solidFill>
                <a:latin typeface="+mn-lt"/>
                <a:ea typeface="+mn-ea"/>
              </a:rPr>
              <a:t>69</a:t>
            </a:fld>
            <a:endParaRPr lang="tr-TR" sz="1200" b="0" strike="noStrike" spc="-1">
              <a:latin typeface="Times New Roman"/>
            </a:endParaRPr>
          </a:p>
        </p:txBody>
      </p:sp>
    </p:spTree>
    <p:extLst>
      <p:ext uri="{BB962C8B-B14F-4D97-AF65-F5344CB8AC3E}">
        <p14:creationId xmlns:p14="http://schemas.microsoft.com/office/powerpoint/2010/main" val="195628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noRot="1" noChangeAspect="1"/>
          </p:cNvSpPr>
          <p:nvPr>
            <p:ph type="sldImg"/>
          </p:nvPr>
        </p:nvSpPr>
        <p:spPr>
          <a:xfrm>
            <a:off x="3552825" y="850900"/>
            <a:ext cx="2820988" cy="2292350"/>
          </a:xfrm>
          <a:prstGeom prst="rect">
            <a:avLst/>
          </a:prstGeom>
          <a:ln w="0">
            <a:noFill/>
          </a:ln>
        </p:spPr>
      </p:sp>
      <p:sp>
        <p:nvSpPr>
          <p:cNvPr id="377"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78"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5CCD6DFF-F732-4DFA-A9AF-37792F337F99}" type="slidenum">
              <a:rPr lang="tr-TR" sz="1200" b="0" strike="noStrike" spc="-1">
                <a:solidFill>
                  <a:srgbClr val="000000"/>
                </a:solidFill>
                <a:latin typeface="+mn-lt"/>
                <a:ea typeface="+mn-ea"/>
              </a:rPr>
              <a:t>7</a:t>
            </a:fld>
            <a:endParaRPr lang="tr-TR" sz="1200" b="0" strike="noStrike" spc="-1">
              <a:latin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noRot="1" noChangeAspect="1"/>
          </p:cNvSpPr>
          <p:nvPr>
            <p:ph type="sldImg"/>
          </p:nvPr>
        </p:nvSpPr>
        <p:spPr>
          <a:xfrm>
            <a:off x="3552825" y="850900"/>
            <a:ext cx="2820988" cy="2292350"/>
          </a:xfrm>
          <a:prstGeom prst="rect">
            <a:avLst/>
          </a:prstGeom>
          <a:ln w="0">
            <a:noFill/>
          </a:ln>
        </p:spPr>
      </p:sp>
      <p:sp>
        <p:nvSpPr>
          <p:cNvPr id="488"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489"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77725BE4-F52C-4239-A56C-C8B6117F7CBA}" type="slidenum">
              <a:rPr lang="tr-TR" sz="1200" b="0" strike="noStrike" spc="-1">
                <a:solidFill>
                  <a:srgbClr val="000000"/>
                </a:solidFill>
                <a:latin typeface="+mn-lt"/>
                <a:ea typeface="+mn-ea"/>
              </a:rPr>
              <a:t>70</a:t>
            </a:fld>
            <a:endParaRPr lang="tr-TR" sz="12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3552825" y="850900"/>
            <a:ext cx="2820988" cy="2292350"/>
          </a:xfrm>
          <a:prstGeom prst="rect">
            <a:avLst/>
          </a:prstGeom>
          <a:ln w="0">
            <a:noFill/>
          </a:ln>
        </p:spPr>
      </p:sp>
      <p:sp>
        <p:nvSpPr>
          <p:cNvPr id="371"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72"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9BE3A25C-89AD-4797-862A-A569B4B0C1F8}" type="slidenum">
              <a:rPr lang="tr-TR" sz="1200" b="0" strike="noStrike" spc="-1">
                <a:solidFill>
                  <a:srgbClr val="000000"/>
                </a:solidFill>
                <a:latin typeface="+mn-lt"/>
                <a:ea typeface="+mn-ea"/>
              </a:rPr>
              <a:t>8</a:t>
            </a:fld>
            <a:endParaRPr lang="tr-TR"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noRot="1" noChangeAspect="1"/>
          </p:cNvSpPr>
          <p:nvPr>
            <p:ph type="sldImg"/>
          </p:nvPr>
        </p:nvSpPr>
        <p:spPr>
          <a:xfrm>
            <a:off x="3552825" y="850900"/>
            <a:ext cx="2820988" cy="2292350"/>
          </a:xfrm>
          <a:prstGeom prst="rect">
            <a:avLst/>
          </a:prstGeom>
          <a:ln w="0">
            <a:noFill/>
          </a:ln>
        </p:spPr>
      </p:sp>
      <p:sp>
        <p:nvSpPr>
          <p:cNvPr id="359" name="PlaceHolder 2"/>
          <p:cNvSpPr>
            <a:spLocks noGrp="1"/>
          </p:cNvSpPr>
          <p:nvPr>
            <p:ph type="body"/>
          </p:nvPr>
        </p:nvSpPr>
        <p:spPr>
          <a:xfrm>
            <a:off x="993438" y="3271063"/>
            <a:ext cx="7939487" cy="2677377"/>
          </a:xfrm>
          <a:prstGeom prst="rect">
            <a:avLst/>
          </a:prstGeom>
          <a:noFill/>
          <a:ln w="0">
            <a:noFill/>
          </a:ln>
        </p:spPr>
        <p:txBody>
          <a:bodyPr anchor="t">
            <a:noAutofit/>
          </a:bodyPr>
          <a:lstStyle/>
          <a:p>
            <a:endParaRPr lang="tr-TR" sz="2000" b="0" strike="noStrike" spc="-1">
              <a:latin typeface="Arial"/>
            </a:endParaRPr>
          </a:p>
        </p:txBody>
      </p:sp>
      <p:sp>
        <p:nvSpPr>
          <p:cNvPr id="360" name="PlaceHolder 3"/>
          <p:cNvSpPr>
            <a:spLocks noGrp="1"/>
          </p:cNvSpPr>
          <p:nvPr>
            <p:ph type="sldNum"/>
          </p:nvPr>
        </p:nvSpPr>
        <p:spPr>
          <a:xfrm>
            <a:off x="5623119" y="6456805"/>
            <a:ext cx="4301334" cy="340306"/>
          </a:xfrm>
          <a:prstGeom prst="rect">
            <a:avLst/>
          </a:prstGeom>
          <a:noFill/>
          <a:ln w="0">
            <a:noFill/>
          </a:ln>
        </p:spPr>
        <p:txBody>
          <a:bodyPr anchor="b">
            <a:noAutofit/>
          </a:bodyPr>
          <a:lstStyle/>
          <a:p>
            <a:pPr algn="r">
              <a:lnSpc>
                <a:spcPct val="100000"/>
              </a:lnSpc>
            </a:pPr>
            <a:fld id="{35172A84-4158-48A7-8E35-1B4C8C3C356B}" type="slidenum">
              <a:rPr lang="tr-TR" sz="1200" b="0" strike="noStrike" spc="-1">
                <a:solidFill>
                  <a:srgbClr val="000000"/>
                </a:solidFill>
                <a:latin typeface="+mn-lt"/>
                <a:ea typeface="+mn-ea"/>
              </a:rPr>
              <a:t>9</a:t>
            </a:fld>
            <a:endParaRPr lang="tr-TR"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Veri Yer Tutucusu 1"/>
          <p:cNvSpPr>
            <a:spLocks noGrp="1"/>
          </p:cNvSpPr>
          <p:nvPr>
            <p:ph type="dt" idx="10"/>
          </p:nvPr>
        </p:nvSpPr>
        <p:spPr/>
        <p:txBody>
          <a:bodyPr/>
          <a:lstStyle/>
          <a:p>
            <a:pPr>
              <a:lnSpc>
                <a:spcPct val="100000"/>
              </a:lnSpc>
            </a:pPr>
            <a:r>
              <a:rPr lang="tr-TR" sz="1030" b="0" strike="noStrike" spc="-1">
                <a:latin typeface="Times New Roman"/>
              </a:rPr>
              <a:t>28.09.2022</a:t>
            </a:r>
          </a:p>
        </p:txBody>
      </p:sp>
      <p:sp>
        <p:nvSpPr>
          <p:cNvPr id="3" name="Altbilgi Yer Tutucusu 2"/>
          <p:cNvSpPr>
            <a:spLocks noGrp="1"/>
          </p:cNvSpPr>
          <p:nvPr>
            <p:ph type="ftr" idx="11"/>
          </p:nvPr>
        </p:nvSpPr>
        <p:spPr/>
        <p:txBody>
          <a:bodyPr/>
          <a:lstStyle/>
          <a:p>
            <a:endParaRPr lang="tr-TR" sz="2400" b="0" strike="noStrike" spc="-1">
              <a:latin typeface="Times New Roman"/>
            </a:endParaRPr>
          </a:p>
        </p:txBody>
      </p:sp>
      <p:sp>
        <p:nvSpPr>
          <p:cNvPr id="4" name="Slayt Numarası Yer Tutucusu 3"/>
          <p:cNvSpPr>
            <a:spLocks noGrp="1"/>
          </p:cNvSpPr>
          <p:nvPr>
            <p:ph type="sldNum" idx="12"/>
          </p:nvPr>
        </p:nvSpPr>
        <p:spPr>
          <a:xfrm>
            <a:off x="8000640" y="219271"/>
            <a:ext cx="1039602" cy="404280"/>
          </a:xfrm>
        </p:spPr>
        <p:txBody>
          <a:bodyPr/>
          <a:lstStyle>
            <a:lvl1pPr>
              <a:defRPr sz="2000">
                <a:latin typeface="Times New Roman" panose="02020603050405020304" pitchFamily="18" charset="0"/>
                <a:cs typeface="Times New Roman" panose="02020603050405020304" pitchFamily="18" charset="0"/>
              </a:defRPr>
            </a:lvl1pPr>
          </a:lstStyle>
          <a:p>
            <a:pPr algn="r"/>
            <a:fld id="{CE82A7D5-7ADE-4935-8B19-4ADC9E8C697E}" type="slidenum">
              <a:rPr lang="en-US" spc="-1" smtClean="0">
                <a:solidFill>
                  <a:srgbClr val="8B8B8B"/>
                </a:solidFill>
              </a:rPr>
              <a:pPr algn="r"/>
              <a:t>‹#›</a:t>
            </a:fld>
            <a:r>
              <a:rPr lang="tr-TR" spc="-1" dirty="0">
                <a:solidFill>
                  <a:srgbClr val="8B8B8B"/>
                </a:solidFill>
              </a:rPr>
              <a:t>/50</a:t>
            </a:r>
            <a:endParaRPr lang="tr-TR" spc="-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28" name="PlaceHolder 2"/>
          <p:cNvSpPr>
            <a:spLocks noGrp="1"/>
          </p:cNvSpPr>
          <p:nvPr>
            <p:ph/>
          </p:nvPr>
        </p:nvSpPr>
        <p:spPr>
          <a:xfrm>
            <a:off x="701640" y="2623680"/>
            <a:ext cx="79563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29" name="PlaceHolder 3"/>
          <p:cNvSpPr>
            <a:spLocks noGrp="1"/>
          </p:cNvSpPr>
          <p:nvPr>
            <p:ph/>
          </p:nvPr>
        </p:nvSpPr>
        <p:spPr>
          <a:xfrm>
            <a:off x="701640" y="4606200"/>
            <a:ext cx="79563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31" name="PlaceHolder 2"/>
          <p:cNvSpPr>
            <a:spLocks noGrp="1"/>
          </p:cNvSpPr>
          <p:nvPr>
            <p:ph/>
          </p:nvPr>
        </p:nvSpPr>
        <p:spPr>
          <a:xfrm>
            <a:off x="701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32" name="PlaceHolder 3"/>
          <p:cNvSpPr>
            <a:spLocks noGrp="1"/>
          </p:cNvSpPr>
          <p:nvPr>
            <p:ph/>
          </p:nvPr>
        </p:nvSpPr>
        <p:spPr>
          <a:xfrm>
            <a:off x="4778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33" name="PlaceHolder 4"/>
          <p:cNvSpPr>
            <a:spLocks noGrp="1"/>
          </p:cNvSpPr>
          <p:nvPr>
            <p:ph/>
          </p:nvPr>
        </p:nvSpPr>
        <p:spPr>
          <a:xfrm>
            <a:off x="701640" y="460620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34" name="PlaceHolder 5"/>
          <p:cNvSpPr>
            <a:spLocks noGrp="1"/>
          </p:cNvSpPr>
          <p:nvPr>
            <p:ph/>
          </p:nvPr>
        </p:nvSpPr>
        <p:spPr>
          <a:xfrm>
            <a:off x="4778640" y="460620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36" name="PlaceHolder 2"/>
          <p:cNvSpPr>
            <a:spLocks noGrp="1"/>
          </p:cNvSpPr>
          <p:nvPr>
            <p:ph/>
          </p:nvPr>
        </p:nvSpPr>
        <p:spPr>
          <a:xfrm>
            <a:off x="701640" y="262368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37" name="PlaceHolder 3"/>
          <p:cNvSpPr>
            <a:spLocks noGrp="1"/>
          </p:cNvSpPr>
          <p:nvPr>
            <p:ph/>
          </p:nvPr>
        </p:nvSpPr>
        <p:spPr>
          <a:xfrm>
            <a:off x="3391920" y="262368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38" name="PlaceHolder 4"/>
          <p:cNvSpPr>
            <a:spLocks noGrp="1"/>
          </p:cNvSpPr>
          <p:nvPr>
            <p:ph/>
          </p:nvPr>
        </p:nvSpPr>
        <p:spPr>
          <a:xfrm>
            <a:off x="6082200" y="262368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39" name="PlaceHolder 5"/>
          <p:cNvSpPr>
            <a:spLocks noGrp="1"/>
          </p:cNvSpPr>
          <p:nvPr>
            <p:ph/>
          </p:nvPr>
        </p:nvSpPr>
        <p:spPr>
          <a:xfrm>
            <a:off x="701640" y="460620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40" name="PlaceHolder 6"/>
          <p:cNvSpPr>
            <a:spLocks noGrp="1"/>
          </p:cNvSpPr>
          <p:nvPr>
            <p:ph/>
          </p:nvPr>
        </p:nvSpPr>
        <p:spPr>
          <a:xfrm>
            <a:off x="3391920" y="460620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41" name="PlaceHolder 7"/>
          <p:cNvSpPr>
            <a:spLocks noGrp="1"/>
          </p:cNvSpPr>
          <p:nvPr>
            <p:ph/>
          </p:nvPr>
        </p:nvSpPr>
        <p:spPr>
          <a:xfrm>
            <a:off x="6082200" y="460620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Veri Yer Tutucusu 5"/>
          <p:cNvSpPr>
            <a:spLocks noGrp="1"/>
          </p:cNvSpPr>
          <p:nvPr>
            <p:ph type="dt" idx="10"/>
          </p:nvPr>
        </p:nvSpPr>
        <p:spPr/>
        <p:txBody>
          <a:bodyPr/>
          <a:lstStyle/>
          <a:p>
            <a:pPr algn="r">
              <a:lnSpc>
                <a:spcPct val="100000"/>
              </a:lnSpc>
            </a:pPr>
            <a:r>
              <a:rPr lang="tr-TR" sz="1030" b="0" strike="noStrike" spc="-1">
                <a:latin typeface="Times New Roman"/>
              </a:rPr>
              <a:t>28.09.2022</a:t>
            </a:r>
          </a:p>
        </p:txBody>
      </p:sp>
      <p:sp>
        <p:nvSpPr>
          <p:cNvPr id="7" name="Altbilgi Yer Tutucusu 6"/>
          <p:cNvSpPr>
            <a:spLocks noGrp="1"/>
          </p:cNvSpPr>
          <p:nvPr>
            <p:ph type="ftr" idx="11"/>
          </p:nvPr>
        </p:nvSpPr>
        <p:spPr/>
        <p:txBody>
          <a:bodyPr/>
          <a:lstStyle/>
          <a:p>
            <a:endParaRPr lang="tr-TR" sz="2400" b="0" strike="noStrike" spc="-1">
              <a:latin typeface="Times New Roman"/>
            </a:endParaRPr>
          </a:p>
        </p:txBody>
      </p:sp>
      <p:sp>
        <p:nvSpPr>
          <p:cNvPr id="8" name="Slayt Numarası Yer Tutucusu 7"/>
          <p:cNvSpPr>
            <a:spLocks noGrp="1"/>
          </p:cNvSpPr>
          <p:nvPr>
            <p:ph type="sldNum" idx="12"/>
          </p:nvPr>
        </p:nvSpPr>
        <p:spPr>
          <a:xfrm>
            <a:off x="3925597" y="6922346"/>
            <a:ext cx="1133421" cy="625555"/>
          </a:xfrm>
        </p:spPr>
        <p:txBody>
          <a:bodyPr/>
          <a:lstStyle>
            <a:lvl1pPr>
              <a:defRPr sz="1800" baseline="0">
                <a:solidFill>
                  <a:schemeClr val="tx1"/>
                </a:solidFill>
                <a:latin typeface="Times New Roman" panose="02020603050405020304" pitchFamily="18" charset="0"/>
                <a:cs typeface="Times New Roman" panose="02020603050405020304" pitchFamily="18" charset="0"/>
              </a:defRPr>
            </a:lvl1pPr>
          </a:lstStyle>
          <a:p>
            <a:pPr algn="r"/>
            <a:fld id="{4C66CDD5-FB62-4212-8535-01DC6434EC81}" type="slidenum">
              <a:rPr lang="tr-TR" spc="-1" smtClean="0"/>
              <a:pPr algn="r"/>
              <a:t>‹#›</a:t>
            </a:fld>
            <a:endParaRPr lang="tr-TR" spc="-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49" name="PlaceHolder 2"/>
          <p:cNvSpPr>
            <a:spLocks noGrp="1"/>
          </p:cNvSpPr>
          <p:nvPr>
            <p:ph type="subTitle"/>
          </p:nvPr>
        </p:nvSpPr>
        <p:spPr>
          <a:xfrm>
            <a:off x="701640" y="2623680"/>
            <a:ext cx="7956360" cy="3794760"/>
          </a:xfrm>
          <a:prstGeom prst="rect">
            <a:avLst/>
          </a:prstGeom>
          <a:noFill/>
          <a:ln w="0">
            <a:noFill/>
          </a:ln>
        </p:spPr>
        <p:txBody>
          <a:bodyPr lIns="0" tIns="0" rIns="0" bIns="0" anchor="ctr">
            <a:noAutofit/>
          </a:bodyPr>
          <a:lstStyle/>
          <a:p>
            <a:pPr algn="ctr"/>
            <a:endParaRPr lang="tr-TR" sz="3200" b="0" strike="noStrike" spc="-1" dirty="0">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51" name="PlaceHolder 2"/>
          <p:cNvSpPr>
            <a:spLocks noGrp="1"/>
          </p:cNvSpPr>
          <p:nvPr>
            <p:ph/>
          </p:nvPr>
        </p:nvSpPr>
        <p:spPr>
          <a:xfrm>
            <a:off x="701640" y="2623680"/>
            <a:ext cx="795636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2" name="Veri Yer Tutucusu 1"/>
          <p:cNvSpPr>
            <a:spLocks noGrp="1"/>
          </p:cNvSpPr>
          <p:nvPr>
            <p:ph type="dt" idx="10"/>
          </p:nvPr>
        </p:nvSpPr>
        <p:spPr/>
        <p:txBody>
          <a:bodyPr/>
          <a:lstStyle/>
          <a:p>
            <a:pPr algn="r">
              <a:lnSpc>
                <a:spcPct val="100000"/>
              </a:lnSpc>
            </a:pPr>
            <a:r>
              <a:rPr lang="tr-TR" sz="1030" b="0" strike="noStrike" spc="-1">
                <a:latin typeface="Times New Roman"/>
              </a:rPr>
              <a:t>28.09.2022</a:t>
            </a:r>
          </a:p>
        </p:txBody>
      </p:sp>
      <p:sp>
        <p:nvSpPr>
          <p:cNvPr id="3" name="Altbilgi Yer Tutucusu 2"/>
          <p:cNvSpPr>
            <a:spLocks noGrp="1"/>
          </p:cNvSpPr>
          <p:nvPr>
            <p:ph type="ftr" idx="11"/>
          </p:nvPr>
        </p:nvSpPr>
        <p:spPr/>
        <p:txBody>
          <a:bodyPr/>
          <a:lstStyle/>
          <a:p>
            <a:endParaRPr lang="tr-TR" sz="2400" b="0" strike="noStrike" spc="-1" dirty="0">
              <a:latin typeface="Times New Roman"/>
            </a:endParaRPr>
          </a:p>
        </p:txBody>
      </p:sp>
      <p:sp>
        <p:nvSpPr>
          <p:cNvPr id="4" name="Slayt Numarası Yer Tutucusu 3"/>
          <p:cNvSpPr>
            <a:spLocks noGrp="1"/>
          </p:cNvSpPr>
          <p:nvPr>
            <p:ph type="sldNum" idx="12"/>
          </p:nvPr>
        </p:nvSpPr>
        <p:spPr>
          <a:xfrm>
            <a:off x="8239540" y="139757"/>
            <a:ext cx="990994" cy="585799"/>
          </a:xfrm>
        </p:spPr>
        <p:txBody>
          <a:bodyPr/>
          <a:lstStyle>
            <a:lvl1pPr>
              <a:defRPr sz="2000"/>
            </a:lvl1pPr>
          </a:lstStyle>
          <a:p>
            <a:pPr algn="r"/>
            <a:fld id="{4C66CDD5-FB62-4212-8535-01DC6434EC81}" type="slidenum">
              <a:rPr lang="tr-TR" spc="-1" smtClean="0">
                <a:solidFill>
                  <a:srgbClr val="000000"/>
                </a:solidFill>
                <a:latin typeface="Tw Cen MT"/>
              </a:rPr>
              <a:pPr algn="r"/>
              <a:t>‹#›</a:t>
            </a:fld>
            <a:r>
              <a:rPr lang="tr-TR" spc="-1" dirty="0">
                <a:solidFill>
                  <a:srgbClr val="000000"/>
                </a:solidFill>
                <a:latin typeface="Tw Cen MT"/>
              </a:rPr>
              <a:t>/50</a:t>
            </a:r>
            <a:endParaRPr lang="tr-TR" sz="1030" spc="-1" dirty="0">
              <a:latin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53" name="PlaceHolder 2"/>
          <p:cNvSpPr>
            <a:spLocks noGrp="1"/>
          </p:cNvSpPr>
          <p:nvPr>
            <p:ph/>
          </p:nvPr>
        </p:nvSpPr>
        <p:spPr>
          <a:xfrm>
            <a:off x="701640" y="2623680"/>
            <a:ext cx="388260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54" name="PlaceHolder 3"/>
          <p:cNvSpPr>
            <a:spLocks noGrp="1"/>
          </p:cNvSpPr>
          <p:nvPr>
            <p:ph/>
          </p:nvPr>
        </p:nvSpPr>
        <p:spPr>
          <a:xfrm>
            <a:off x="4778640" y="2623680"/>
            <a:ext cx="388260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701640" y="685440"/>
            <a:ext cx="7956360" cy="8199720"/>
          </a:xfrm>
          <a:prstGeom prst="rect">
            <a:avLst/>
          </a:prstGeom>
          <a:noFill/>
          <a:ln w="0">
            <a:noFill/>
          </a:ln>
        </p:spPr>
        <p:txBody>
          <a:bodyPr lIns="0" tIns="0" rIns="0" bIns="0" anchor="ctr">
            <a:noAutofit/>
          </a:bodyPr>
          <a:lstStyle/>
          <a:p>
            <a:pPr algn="ctr"/>
            <a:endParaRPr lang="tr-T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58" name="PlaceHolder 2"/>
          <p:cNvSpPr>
            <a:spLocks noGrp="1"/>
          </p:cNvSpPr>
          <p:nvPr>
            <p:ph/>
          </p:nvPr>
        </p:nvSpPr>
        <p:spPr>
          <a:xfrm>
            <a:off x="701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59" name="PlaceHolder 3"/>
          <p:cNvSpPr>
            <a:spLocks noGrp="1"/>
          </p:cNvSpPr>
          <p:nvPr>
            <p:ph/>
          </p:nvPr>
        </p:nvSpPr>
        <p:spPr>
          <a:xfrm>
            <a:off x="4778640" y="2623680"/>
            <a:ext cx="388260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60" name="PlaceHolder 4"/>
          <p:cNvSpPr>
            <a:spLocks noGrp="1"/>
          </p:cNvSpPr>
          <p:nvPr>
            <p:ph/>
          </p:nvPr>
        </p:nvSpPr>
        <p:spPr>
          <a:xfrm>
            <a:off x="701640" y="460620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7" name="PlaceHolder 2"/>
          <p:cNvSpPr>
            <a:spLocks noGrp="1"/>
          </p:cNvSpPr>
          <p:nvPr>
            <p:ph type="subTitle"/>
          </p:nvPr>
        </p:nvSpPr>
        <p:spPr>
          <a:xfrm>
            <a:off x="701640" y="2623680"/>
            <a:ext cx="7956360" cy="3794760"/>
          </a:xfrm>
          <a:prstGeom prst="rect">
            <a:avLst/>
          </a:prstGeom>
          <a:noFill/>
          <a:ln w="0">
            <a:noFill/>
          </a:ln>
        </p:spPr>
        <p:txBody>
          <a:bodyPr lIns="0" tIns="0" rIns="0" bIns="0" anchor="ctr">
            <a:noAutofit/>
          </a:bodyPr>
          <a:lstStyle/>
          <a:p>
            <a:pPr algn="ctr"/>
            <a:endParaRPr lang="tr-T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62" name="PlaceHolder 2"/>
          <p:cNvSpPr>
            <a:spLocks noGrp="1"/>
          </p:cNvSpPr>
          <p:nvPr>
            <p:ph/>
          </p:nvPr>
        </p:nvSpPr>
        <p:spPr>
          <a:xfrm>
            <a:off x="701640" y="2623680"/>
            <a:ext cx="388260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63" name="PlaceHolder 3"/>
          <p:cNvSpPr>
            <a:spLocks noGrp="1"/>
          </p:cNvSpPr>
          <p:nvPr>
            <p:ph/>
          </p:nvPr>
        </p:nvSpPr>
        <p:spPr>
          <a:xfrm>
            <a:off x="4778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64" name="PlaceHolder 4"/>
          <p:cNvSpPr>
            <a:spLocks noGrp="1"/>
          </p:cNvSpPr>
          <p:nvPr>
            <p:ph/>
          </p:nvPr>
        </p:nvSpPr>
        <p:spPr>
          <a:xfrm>
            <a:off x="4778640" y="460620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66" name="PlaceHolder 2"/>
          <p:cNvSpPr>
            <a:spLocks noGrp="1"/>
          </p:cNvSpPr>
          <p:nvPr>
            <p:ph/>
          </p:nvPr>
        </p:nvSpPr>
        <p:spPr>
          <a:xfrm>
            <a:off x="701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67" name="PlaceHolder 3"/>
          <p:cNvSpPr>
            <a:spLocks noGrp="1"/>
          </p:cNvSpPr>
          <p:nvPr>
            <p:ph/>
          </p:nvPr>
        </p:nvSpPr>
        <p:spPr>
          <a:xfrm>
            <a:off x="4778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68" name="PlaceHolder 4"/>
          <p:cNvSpPr>
            <a:spLocks noGrp="1"/>
          </p:cNvSpPr>
          <p:nvPr>
            <p:ph/>
          </p:nvPr>
        </p:nvSpPr>
        <p:spPr>
          <a:xfrm>
            <a:off x="701640" y="4606200"/>
            <a:ext cx="79563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70" name="PlaceHolder 2"/>
          <p:cNvSpPr>
            <a:spLocks noGrp="1"/>
          </p:cNvSpPr>
          <p:nvPr>
            <p:ph/>
          </p:nvPr>
        </p:nvSpPr>
        <p:spPr>
          <a:xfrm>
            <a:off x="701640" y="2623680"/>
            <a:ext cx="79563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71" name="PlaceHolder 3"/>
          <p:cNvSpPr>
            <a:spLocks noGrp="1"/>
          </p:cNvSpPr>
          <p:nvPr>
            <p:ph/>
          </p:nvPr>
        </p:nvSpPr>
        <p:spPr>
          <a:xfrm>
            <a:off x="701640" y="4606200"/>
            <a:ext cx="79563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73" name="PlaceHolder 2"/>
          <p:cNvSpPr>
            <a:spLocks noGrp="1"/>
          </p:cNvSpPr>
          <p:nvPr>
            <p:ph/>
          </p:nvPr>
        </p:nvSpPr>
        <p:spPr>
          <a:xfrm>
            <a:off x="701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74" name="PlaceHolder 3"/>
          <p:cNvSpPr>
            <a:spLocks noGrp="1"/>
          </p:cNvSpPr>
          <p:nvPr>
            <p:ph/>
          </p:nvPr>
        </p:nvSpPr>
        <p:spPr>
          <a:xfrm>
            <a:off x="4778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75" name="PlaceHolder 4"/>
          <p:cNvSpPr>
            <a:spLocks noGrp="1"/>
          </p:cNvSpPr>
          <p:nvPr>
            <p:ph/>
          </p:nvPr>
        </p:nvSpPr>
        <p:spPr>
          <a:xfrm>
            <a:off x="701640" y="460620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76" name="PlaceHolder 5"/>
          <p:cNvSpPr>
            <a:spLocks noGrp="1"/>
          </p:cNvSpPr>
          <p:nvPr>
            <p:ph/>
          </p:nvPr>
        </p:nvSpPr>
        <p:spPr>
          <a:xfrm>
            <a:off x="4778640" y="460620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78" name="PlaceHolder 2"/>
          <p:cNvSpPr>
            <a:spLocks noGrp="1"/>
          </p:cNvSpPr>
          <p:nvPr>
            <p:ph/>
          </p:nvPr>
        </p:nvSpPr>
        <p:spPr>
          <a:xfrm>
            <a:off x="701640" y="262368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79" name="PlaceHolder 3"/>
          <p:cNvSpPr>
            <a:spLocks noGrp="1"/>
          </p:cNvSpPr>
          <p:nvPr>
            <p:ph/>
          </p:nvPr>
        </p:nvSpPr>
        <p:spPr>
          <a:xfrm>
            <a:off x="3391920" y="262368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80" name="PlaceHolder 4"/>
          <p:cNvSpPr>
            <a:spLocks noGrp="1"/>
          </p:cNvSpPr>
          <p:nvPr>
            <p:ph/>
          </p:nvPr>
        </p:nvSpPr>
        <p:spPr>
          <a:xfrm>
            <a:off x="6082200" y="262368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81" name="PlaceHolder 5"/>
          <p:cNvSpPr>
            <a:spLocks noGrp="1"/>
          </p:cNvSpPr>
          <p:nvPr>
            <p:ph/>
          </p:nvPr>
        </p:nvSpPr>
        <p:spPr>
          <a:xfrm>
            <a:off x="701640" y="460620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82" name="PlaceHolder 6"/>
          <p:cNvSpPr>
            <a:spLocks noGrp="1"/>
          </p:cNvSpPr>
          <p:nvPr>
            <p:ph/>
          </p:nvPr>
        </p:nvSpPr>
        <p:spPr>
          <a:xfrm>
            <a:off x="3391920" y="460620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83" name="PlaceHolder 7"/>
          <p:cNvSpPr>
            <a:spLocks noGrp="1"/>
          </p:cNvSpPr>
          <p:nvPr>
            <p:ph/>
          </p:nvPr>
        </p:nvSpPr>
        <p:spPr>
          <a:xfrm>
            <a:off x="6082200" y="4606200"/>
            <a:ext cx="25617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A0BF707-F527-40F4-9926-97910C395DC6}"/>
              </a:ext>
            </a:extLst>
          </p:cNvPr>
          <p:cNvSpPr>
            <a:spLocks noGrp="1"/>
          </p:cNvSpPr>
          <p:nvPr>
            <p:ph type="ctrTitle"/>
          </p:nvPr>
        </p:nvSpPr>
        <p:spPr>
          <a:xfrm>
            <a:off x="1169988" y="1244600"/>
            <a:ext cx="7019925" cy="2646363"/>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0F5D5BF-9335-4287-9676-DF0CA9DFC498}"/>
              </a:ext>
            </a:extLst>
          </p:cNvPr>
          <p:cNvSpPr>
            <a:spLocks noGrp="1"/>
          </p:cNvSpPr>
          <p:nvPr>
            <p:ph type="subTitle" idx="1"/>
          </p:nvPr>
        </p:nvSpPr>
        <p:spPr>
          <a:xfrm>
            <a:off x="1169988" y="3992563"/>
            <a:ext cx="7019925" cy="18351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DADCC22-0FAA-4C72-A0B5-59E11DA3B977}"/>
              </a:ext>
            </a:extLst>
          </p:cNvPr>
          <p:cNvSpPr>
            <a:spLocks noGrp="1"/>
          </p:cNvSpPr>
          <p:nvPr>
            <p:ph type="dt" sz="half" idx="10"/>
          </p:nvPr>
        </p:nvSpPr>
        <p:spPr/>
        <p:txBody>
          <a:bodyPr/>
          <a:lstStyle/>
          <a:p>
            <a:r>
              <a:rPr lang="tr-TR"/>
              <a:t>28.09.2022</a:t>
            </a:r>
          </a:p>
        </p:txBody>
      </p:sp>
      <p:sp>
        <p:nvSpPr>
          <p:cNvPr id="5" name="Alt Bilgi Yer Tutucusu 4">
            <a:extLst>
              <a:ext uri="{FF2B5EF4-FFF2-40B4-BE49-F238E27FC236}">
                <a16:creationId xmlns:a16="http://schemas.microsoft.com/office/drawing/2014/main" id="{F2CB1CE5-E7DE-4290-9EB4-94A5ECCB42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A795F08-12FB-4C53-8D66-78E87BE54DA8}"/>
              </a:ext>
            </a:extLst>
          </p:cNvPr>
          <p:cNvSpPr>
            <a:spLocks noGrp="1"/>
          </p:cNvSpPr>
          <p:nvPr>
            <p:ph type="sldNum" sz="quarter" idx="12"/>
          </p:nvPr>
        </p:nvSpPr>
        <p:spPr>
          <a:xfrm>
            <a:off x="8742363" y="0"/>
            <a:ext cx="527050" cy="404813"/>
          </a:xfrm>
        </p:spPr>
        <p:txBody>
          <a:bodyPr/>
          <a:lstStyle>
            <a:lvl1pPr>
              <a:defRPr sz="2000">
                <a:latin typeface="Times New Roman" panose="02020603050405020304" pitchFamily="18" charset="0"/>
                <a:cs typeface="Times New Roman" panose="02020603050405020304" pitchFamily="18" charset="0"/>
              </a:defRPr>
            </a:lvl1pPr>
          </a:lstStyle>
          <a:p>
            <a:fld id="{379ACFA6-2DCC-414D-8596-277342CC0B62}" type="slidenum">
              <a:rPr lang="tr-TR" smtClean="0"/>
              <a:pPr/>
              <a:t>‹#›</a:t>
            </a:fld>
            <a:endParaRPr lang="tr-TR" dirty="0"/>
          </a:p>
        </p:txBody>
      </p:sp>
    </p:spTree>
    <p:extLst>
      <p:ext uri="{BB962C8B-B14F-4D97-AF65-F5344CB8AC3E}">
        <p14:creationId xmlns:p14="http://schemas.microsoft.com/office/powerpoint/2010/main" val="416772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298DE64-7AE0-4BF3-A403-CE76F94B29E1}"/>
              </a:ext>
            </a:extLst>
          </p:cNvPr>
          <p:cNvSpPr>
            <a:spLocks noGrp="1"/>
          </p:cNvSpPr>
          <p:nvPr>
            <p:ph type="title"/>
          </p:nvPr>
        </p:nvSpPr>
        <p:spPr/>
        <p:txBody>
          <a:body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2C78BDA7-0557-4644-A728-F8C617C849FE}"/>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6A86597-C6D6-4BD6-A56B-8F7878287154}"/>
              </a:ext>
            </a:extLst>
          </p:cNvPr>
          <p:cNvSpPr>
            <a:spLocks noGrp="1"/>
          </p:cNvSpPr>
          <p:nvPr>
            <p:ph type="dt" sz="half" idx="10"/>
          </p:nvPr>
        </p:nvSpPr>
        <p:spPr/>
        <p:txBody>
          <a:bodyPr/>
          <a:lstStyle/>
          <a:p>
            <a:r>
              <a:rPr lang="tr-TR"/>
              <a:t>28.09.2022</a:t>
            </a:r>
          </a:p>
        </p:txBody>
      </p:sp>
      <p:sp>
        <p:nvSpPr>
          <p:cNvPr id="5" name="Alt Bilgi Yer Tutucusu 4">
            <a:extLst>
              <a:ext uri="{FF2B5EF4-FFF2-40B4-BE49-F238E27FC236}">
                <a16:creationId xmlns:a16="http://schemas.microsoft.com/office/drawing/2014/main" id="{2A053E6F-84D4-4745-ACBA-9E403B0F617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C2C2DEF-B486-4484-BD02-06FA3ACF6A68}"/>
              </a:ext>
            </a:extLst>
          </p:cNvPr>
          <p:cNvSpPr>
            <a:spLocks noGrp="1"/>
          </p:cNvSpPr>
          <p:nvPr>
            <p:ph type="sldNum" sz="quarter" idx="12"/>
          </p:nvPr>
        </p:nvSpPr>
        <p:spPr>
          <a:xfrm>
            <a:off x="8867775" y="51593"/>
            <a:ext cx="492125" cy="404813"/>
          </a:xfrm>
        </p:spPr>
        <p:txBody>
          <a:bodyPr/>
          <a:lstStyle>
            <a:lvl1pPr>
              <a:defRPr sz="2000">
                <a:latin typeface="Times New Roman" panose="02020603050405020304" pitchFamily="18" charset="0"/>
                <a:cs typeface="Times New Roman" panose="02020603050405020304" pitchFamily="18" charset="0"/>
              </a:defRPr>
            </a:lvl1pPr>
          </a:lstStyle>
          <a:p>
            <a:fld id="{379ACFA6-2DCC-414D-8596-277342CC0B62}" type="slidenum">
              <a:rPr lang="tr-TR" smtClean="0"/>
              <a:pPr/>
              <a:t>‹#›</a:t>
            </a:fld>
            <a:endParaRPr lang="tr-TR" dirty="0"/>
          </a:p>
        </p:txBody>
      </p:sp>
    </p:spTree>
    <p:extLst>
      <p:ext uri="{BB962C8B-B14F-4D97-AF65-F5344CB8AC3E}">
        <p14:creationId xmlns:p14="http://schemas.microsoft.com/office/powerpoint/2010/main" val="3146654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05EF70D-B2F7-420F-B585-9C1F87ED0171}"/>
              </a:ext>
            </a:extLst>
          </p:cNvPr>
          <p:cNvSpPr>
            <a:spLocks noGrp="1"/>
          </p:cNvSpPr>
          <p:nvPr>
            <p:ph type="title"/>
          </p:nvPr>
        </p:nvSpPr>
        <p:spPr>
          <a:xfrm>
            <a:off x="638175" y="1895475"/>
            <a:ext cx="8074025" cy="3160713"/>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CF27AC3-9FC0-4D2A-BFA2-982DFEE30A88}"/>
              </a:ext>
            </a:extLst>
          </p:cNvPr>
          <p:cNvSpPr>
            <a:spLocks noGrp="1"/>
          </p:cNvSpPr>
          <p:nvPr>
            <p:ph type="body" idx="1"/>
          </p:nvPr>
        </p:nvSpPr>
        <p:spPr>
          <a:xfrm>
            <a:off x="638175" y="5086350"/>
            <a:ext cx="8074025" cy="16637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00FD927E-29BA-469F-83F8-5322FF62902E}"/>
              </a:ext>
            </a:extLst>
          </p:cNvPr>
          <p:cNvSpPr>
            <a:spLocks noGrp="1"/>
          </p:cNvSpPr>
          <p:nvPr>
            <p:ph type="dt" sz="half" idx="10"/>
          </p:nvPr>
        </p:nvSpPr>
        <p:spPr/>
        <p:txBody>
          <a:bodyPr/>
          <a:lstStyle/>
          <a:p>
            <a:r>
              <a:rPr lang="tr-TR"/>
              <a:t>28.09.2022</a:t>
            </a:r>
          </a:p>
        </p:txBody>
      </p:sp>
      <p:sp>
        <p:nvSpPr>
          <p:cNvPr id="5" name="Alt Bilgi Yer Tutucusu 4">
            <a:extLst>
              <a:ext uri="{FF2B5EF4-FFF2-40B4-BE49-F238E27FC236}">
                <a16:creationId xmlns:a16="http://schemas.microsoft.com/office/drawing/2014/main" id="{4EDA2529-577C-4CE8-A807-A41784C8100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9C25E9-4F4E-427F-8753-5C64570BBC39}"/>
              </a:ext>
            </a:extLst>
          </p:cNvPr>
          <p:cNvSpPr>
            <a:spLocks noGrp="1"/>
          </p:cNvSpPr>
          <p:nvPr>
            <p:ph type="sldNum" sz="quarter" idx="12"/>
          </p:nvPr>
        </p:nvSpPr>
        <p:spPr>
          <a:xfrm>
            <a:off x="8801100" y="0"/>
            <a:ext cx="558800" cy="404813"/>
          </a:xfrm>
        </p:spPr>
        <p:txBody>
          <a:bodyPr/>
          <a:lstStyle>
            <a:lvl1pPr>
              <a:defRPr sz="2000">
                <a:latin typeface="Times New Roman" panose="02020603050405020304" pitchFamily="18" charset="0"/>
                <a:cs typeface="Times New Roman" panose="02020603050405020304" pitchFamily="18" charset="0"/>
              </a:defRPr>
            </a:lvl1pPr>
          </a:lstStyle>
          <a:p>
            <a:fld id="{379ACFA6-2DCC-414D-8596-277342CC0B62}" type="slidenum">
              <a:rPr lang="tr-TR" smtClean="0"/>
              <a:pPr/>
              <a:t>‹#›</a:t>
            </a:fld>
            <a:endParaRPr lang="tr-TR" dirty="0"/>
          </a:p>
        </p:txBody>
      </p:sp>
    </p:spTree>
    <p:extLst>
      <p:ext uri="{BB962C8B-B14F-4D97-AF65-F5344CB8AC3E}">
        <p14:creationId xmlns:p14="http://schemas.microsoft.com/office/powerpoint/2010/main" val="1255741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E2953EC-1BA4-4CFE-A8CB-0D628797801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0CAB7EC-E9E0-4FA5-8C61-7BC8E4176C1D}"/>
              </a:ext>
            </a:extLst>
          </p:cNvPr>
          <p:cNvSpPr>
            <a:spLocks noGrp="1"/>
          </p:cNvSpPr>
          <p:nvPr>
            <p:ph sz="half" idx="1"/>
          </p:nvPr>
        </p:nvSpPr>
        <p:spPr>
          <a:xfrm>
            <a:off x="642938" y="2024063"/>
            <a:ext cx="3960812" cy="48228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0353E7D-9199-48E7-AEA2-6825F7C1AE93}"/>
              </a:ext>
            </a:extLst>
          </p:cNvPr>
          <p:cNvSpPr>
            <a:spLocks noGrp="1"/>
          </p:cNvSpPr>
          <p:nvPr>
            <p:ph sz="half" idx="2"/>
          </p:nvPr>
        </p:nvSpPr>
        <p:spPr>
          <a:xfrm>
            <a:off x="4756150" y="2024063"/>
            <a:ext cx="3960813" cy="48228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6E8269C-704F-475B-ACC4-18686E48C87B}"/>
              </a:ext>
            </a:extLst>
          </p:cNvPr>
          <p:cNvSpPr>
            <a:spLocks noGrp="1"/>
          </p:cNvSpPr>
          <p:nvPr>
            <p:ph type="dt" sz="half" idx="10"/>
          </p:nvPr>
        </p:nvSpPr>
        <p:spPr/>
        <p:txBody>
          <a:bodyPr/>
          <a:lstStyle/>
          <a:p>
            <a:r>
              <a:rPr lang="tr-TR"/>
              <a:t>28.09.2022</a:t>
            </a:r>
          </a:p>
        </p:txBody>
      </p:sp>
      <p:sp>
        <p:nvSpPr>
          <p:cNvPr id="6" name="Alt Bilgi Yer Tutucusu 5">
            <a:extLst>
              <a:ext uri="{FF2B5EF4-FFF2-40B4-BE49-F238E27FC236}">
                <a16:creationId xmlns:a16="http://schemas.microsoft.com/office/drawing/2014/main" id="{E9A621AB-E0A1-4E2F-B432-2BF2896BBC8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513E83A-A69C-41DE-81A0-F1E1ECC97DFC}"/>
              </a:ext>
            </a:extLst>
          </p:cNvPr>
          <p:cNvSpPr>
            <a:spLocks noGrp="1"/>
          </p:cNvSpPr>
          <p:nvPr>
            <p:ph type="sldNum" sz="quarter" idx="12"/>
          </p:nvPr>
        </p:nvSpPr>
        <p:spPr>
          <a:xfrm>
            <a:off x="8829675" y="0"/>
            <a:ext cx="530225" cy="404813"/>
          </a:xfrm>
        </p:spPr>
        <p:txBody>
          <a:bodyPr/>
          <a:lstStyle>
            <a:lvl1pPr>
              <a:defRPr sz="2000">
                <a:latin typeface="Times New Roman" panose="02020603050405020304" pitchFamily="18" charset="0"/>
                <a:cs typeface="Times New Roman" panose="02020603050405020304" pitchFamily="18" charset="0"/>
              </a:defRPr>
            </a:lvl1pPr>
          </a:lstStyle>
          <a:p>
            <a:fld id="{379ACFA6-2DCC-414D-8596-277342CC0B62}" type="slidenum">
              <a:rPr lang="tr-TR" smtClean="0"/>
              <a:pPr/>
              <a:t>‹#›</a:t>
            </a:fld>
            <a:endParaRPr lang="tr-TR" dirty="0"/>
          </a:p>
        </p:txBody>
      </p:sp>
    </p:spTree>
    <p:extLst>
      <p:ext uri="{BB962C8B-B14F-4D97-AF65-F5344CB8AC3E}">
        <p14:creationId xmlns:p14="http://schemas.microsoft.com/office/powerpoint/2010/main" val="3825065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B0BE241-6761-4C7C-AD1A-E38638B09456}"/>
              </a:ext>
            </a:extLst>
          </p:cNvPr>
          <p:cNvSpPr>
            <a:spLocks noGrp="1"/>
          </p:cNvSpPr>
          <p:nvPr>
            <p:ph type="title"/>
          </p:nvPr>
        </p:nvSpPr>
        <p:spPr>
          <a:xfrm>
            <a:off x="644525" y="404813"/>
            <a:ext cx="8072438" cy="1468437"/>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E51BC6-B4DB-4D48-9DB5-47631DBC3AFA}"/>
              </a:ext>
            </a:extLst>
          </p:cNvPr>
          <p:cNvSpPr>
            <a:spLocks noGrp="1"/>
          </p:cNvSpPr>
          <p:nvPr>
            <p:ph type="body" idx="1"/>
          </p:nvPr>
        </p:nvSpPr>
        <p:spPr>
          <a:xfrm>
            <a:off x="644525" y="1863725"/>
            <a:ext cx="3959225" cy="9128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E67987B8-1947-47CF-9D9A-85848B52EE36}"/>
              </a:ext>
            </a:extLst>
          </p:cNvPr>
          <p:cNvSpPr>
            <a:spLocks noGrp="1"/>
          </p:cNvSpPr>
          <p:nvPr>
            <p:ph sz="half" idx="2"/>
          </p:nvPr>
        </p:nvSpPr>
        <p:spPr>
          <a:xfrm>
            <a:off x="644525" y="2776538"/>
            <a:ext cx="3959225" cy="408305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C774771-E549-4155-86CA-D70A141B22EF}"/>
              </a:ext>
            </a:extLst>
          </p:cNvPr>
          <p:cNvSpPr>
            <a:spLocks noGrp="1"/>
          </p:cNvSpPr>
          <p:nvPr>
            <p:ph type="body" sz="quarter" idx="3"/>
          </p:nvPr>
        </p:nvSpPr>
        <p:spPr>
          <a:xfrm>
            <a:off x="4738688" y="1863725"/>
            <a:ext cx="3978275" cy="9128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EBD53F4B-8E23-43FA-8ADB-D73DE013DCC4}"/>
              </a:ext>
            </a:extLst>
          </p:cNvPr>
          <p:cNvSpPr>
            <a:spLocks noGrp="1"/>
          </p:cNvSpPr>
          <p:nvPr>
            <p:ph sz="quarter" idx="4"/>
          </p:nvPr>
        </p:nvSpPr>
        <p:spPr>
          <a:xfrm>
            <a:off x="4738688" y="2776538"/>
            <a:ext cx="3978275" cy="408305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79B1C56B-77B5-4744-A020-E368E0F98423}"/>
              </a:ext>
            </a:extLst>
          </p:cNvPr>
          <p:cNvSpPr>
            <a:spLocks noGrp="1"/>
          </p:cNvSpPr>
          <p:nvPr>
            <p:ph type="dt" sz="half" idx="10"/>
          </p:nvPr>
        </p:nvSpPr>
        <p:spPr/>
        <p:txBody>
          <a:bodyPr/>
          <a:lstStyle/>
          <a:p>
            <a:r>
              <a:rPr lang="tr-TR"/>
              <a:t>28.09.2022</a:t>
            </a:r>
          </a:p>
        </p:txBody>
      </p:sp>
      <p:sp>
        <p:nvSpPr>
          <p:cNvPr id="8" name="Alt Bilgi Yer Tutucusu 7">
            <a:extLst>
              <a:ext uri="{FF2B5EF4-FFF2-40B4-BE49-F238E27FC236}">
                <a16:creationId xmlns:a16="http://schemas.microsoft.com/office/drawing/2014/main" id="{F694F7F0-29F8-413B-B32D-752D3CF60CD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1A373C9-9025-4978-A725-00AEE0CCCA7B}"/>
              </a:ext>
            </a:extLst>
          </p:cNvPr>
          <p:cNvSpPr>
            <a:spLocks noGrp="1"/>
          </p:cNvSpPr>
          <p:nvPr>
            <p:ph type="sldNum" sz="quarter" idx="12"/>
          </p:nvPr>
        </p:nvSpPr>
        <p:spPr>
          <a:xfrm>
            <a:off x="8786812" y="0"/>
            <a:ext cx="573088" cy="404813"/>
          </a:xfrm>
        </p:spPr>
        <p:txBody>
          <a:bodyPr/>
          <a:lstStyle>
            <a:lvl1pPr>
              <a:defRPr sz="2000">
                <a:latin typeface="Times New Roman" panose="02020603050405020304" pitchFamily="18" charset="0"/>
                <a:cs typeface="Times New Roman" panose="02020603050405020304" pitchFamily="18" charset="0"/>
              </a:defRPr>
            </a:lvl1pPr>
          </a:lstStyle>
          <a:p>
            <a:fld id="{379ACFA6-2DCC-414D-8596-277342CC0B62}" type="slidenum">
              <a:rPr lang="tr-TR" smtClean="0"/>
              <a:pPr/>
              <a:t>‹#›</a:t>
            </a:fld>
            <a:endParaRPr lang="tr-TR" dirty="0"/>
          </a:p>
        </p:txBody>
      </p:sp>
    </p:spTree>
    <p:extLst>
      <p:ext uri="{BB962C8B-B14F-4D97-AF65-F5344CB8AC3E}">
        <p14:creationId xmlns:p14="http://schemas.microsoft.com/office/powerpoint/2010/main" val="223386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9" name="PlaceHolder 2"/>
          <p:cNvSpPr>
            <a:spLocks noGrp="1"/>
          </p:cNvSpPr>
          <p:nvPr>
            <p:ph/>
          </p:nvPr>
        </p:nvSpPr>
        <p:spPr>
          <a:xfrm>
            <a:off x="701640" y="2623680"/>
            <a:ext cx="795636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CF6A1E0-5924-409D-B86C-E3CAE112603F}"/>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39BA16F-0B94-48CF-B84C-0D5511435A72}"/>
              </a:ext>
            </a:extLst>
          </p:cNvPr>
          <p:cNvSpPr>
            <a:spLocks noGrp="1"/>
          </p:cNvSpPr>
          <p:nvPr>
            <p:ph type="dt" sz="half" idx="10"/>
          </p:nvPr>
        </p:nvSpPr>
        <p:spPr/>
        <p:txBody>
          <a:bodyPr/>
          <a:lstStyle/>
          <a:p>
            <a:r>
              <a:rPr lang="tr-TR"/>
              <a:t>28.09.2022</a:t>
            </a:r>
          </a:p>
        </p:txBody>
      </p:sp>
      <p:sp>
        <p:nvSpPr>
          <p:cNvPr id="4" name="Alt Bilgi Yer Tutucusu 3">
            <a:extLst>
              <a:ext uri="{FF2B5EF4-FFF2-40B4-BE49-F238E27FC236}">
                <a16:creationId xmlns:a16="http://schemas.microsoft.com/office/drawing/2014/main" id="{BD6DC036-93CF-4797-A37E-433ACD3A67B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79D3451-3FCC-4EC5-845E-EB6CCDAC9837}"/>
              </a:ext>
            </a:extLst>
          </p:cNvPr>
          <p:cNvSpPr>
            <a:spLocks noGrp="1"/>
          </p:cNvSpPr>
          <p:nvPr>
            <p:ph type="sldNum" sz="quarter" idx="12"/>
          </p:nvPr>
        </p:nvSpPr>
        <p:spPr/>
        <p:txBody>
          <a:bodyPr/>
          <a:lstStyle/>
          <a:p>
            <a:fld id="{379ACFA6-2DCC-414D-8596-277342CC0B62}" type="slidenum">
              <a:rPr lang="tr-TR" smtClean="0"/>
              <a:t>‹#›</a:t>
            </a:fld>
            <a:endParaRPr lang="tr-TR"/>
          </a:p>
        </p:txBody>
      </p:sp>
    </p:spTree>
    <p:extLst>
      <p:ext uri="{BB962C8B-B14F-4D97-AF65-F5344CB8AC3E}">
        <p14:creationId xmlns:p14="http://schemas.microsoft.com/office/powerpoint/2010/main" val="3759844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9B8F6D29-A049-405F-A8F3-6D03F54F64F8}"/>
              </a:ext>
            </a:extLst>
          </p:cNvPr>
          <p:cNvSpPr>
            <a:spLocks noGrp="1"/>
          </p:cNvSpPr>
          <p:nvPr>
            <p:ph type="dt" sz="half" idx="10"/>
          </p:nvPr>
        </p:nvSpPr>
        <p:spPr/>
        <p:txBody>
          <a:bodyPr/>
          <a:lstStyle/>
          <a:p>
            <a:r>
              <a:rPr lang="tr-TR"/>
              <a:t>28.09.2022</a:t>
            </a:r>
          </a:p>
        </p:txBody>
      </p:sp>
      <p:sp>
        <p:nvSpPr>
          <p:cNvPr id="3" name="Alt Bilgi Yer Tutucusu 2">
            <a:extLst>
              <a:ext uri="{FF2B5EF4-FFF2-40B4-BE49-F238E27FC236}">
                <a16:creationId xmlns:a16="http://schemas.microsoft.com/office/drawing/2014/main" id="{0D28CA0D-DBF2-40F9-BC89-1CCDC2D67C5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E6B995B-DA2E-4DD1-98F3-3EFB107680AE}"/>
              </a:ext>
            </a:extLst>
          </p:cNvPr>
          <p:cNvSpPr>
            <a:spLocks noGrp="1"/>
          </p:cNvSpPr>
          <p:nvPr>
            <p:ph type="sldNum" sz="quarter" idx="12"/>
          </p:nvPr>
        </p:nvSpPr>
        <p:spPr/>
        <p:txBody>
          <a:bodyPr/>
          <a:lstStyle/>
          <a:p>
            <a:fld id="{379ACFA6-2DCC-414D-8596-277342CC0B62}" type="slidenum">
              <a:rPr lang="tr-TR" smtClean="0"/>
              <a:t>‹#›</a:t>
            </a:fld>
            <a:endParaRPr lang="tr-TR"/>
          </a:p>
        </p:txBody>
      </p:sp>
    </p:spTree>
    <p:extLst>
      <p:ext uri="{BB962C8B-B14F-4D97-AF65-F5344CB8AC3E}">
        <p14:creationId xmlns:p14="http://schemas.microsoft.com/office/powerpoint/2010/main" val="1469472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397F7C7-3D7D-40D7-B8F1-90020344E311}"/>
              </a:ext>
            </a:extLst>
          </p:cNvPr>
          <p:cNvSpPr>
            <a:spLocks noGrp="1"/>
          </p:cNvSpPr>
          <p:nvPr>
            <p:ph type="title"/>
          </p:nvPr>
        </p:nvSpPr>
        <p:spPr>
          <a:xfrm>
            <a:off x="644525" y="506413"/>
            <a:ext cx="3019425" cy="1773237"/>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248E448-AE76-40E0-8DDD-11A8220029C3}"/>
              </a:ext>
            </a:extLst>
          </p:cNvPr>
          <p:cNvSpPr>
            <a:spLocks noGrp="1"/>
          </p:cNvSpPr>
          <p:nvPr>
            <p:ph idx="1"/>
          </p:nvPr>
        </p:nvSpPr>
        <p:spPr>
          <a:xfrm>
            <a:off x="3979863" y="1093788"/>
            <a:ext cx="4737100" cy="5402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2B4DCBB-BA5B-4F58-A6AA-5FE821FA3CF8}"/>
              </a:ext>
            </a:extLst>
          </p:cNvPr>
          <p:cNvSpPr>
            <a:spLocks noGrp="1"/>
          </p:cNvSpPr>
          <p:nvPr>
            <p:ph type="body" sz="half" idx="2"/>
          </p:nvPr>
        </p:nvSpPr>
        <p:spPr>
          <a:xfrm>
            <a:off x="644525" y="2279650"/>
            <a:ext cx="3019425" cy="42259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2E92515F-2B27-4ADB-BB99-6EFFD2342F2B}"/>
              </a:ext>
            </a:extLst>
          </p:cNvPr>
          <p:cNvSpPr>
            <a:spLocks noGrp="1"/>
          </p:cNvSpPr>
          <p:nvPr>
            <p:ph type="dt" sz="half" idx="10"/>
          </p:nvPr>
        </p:nvSpPr>
        <p:spPr/>
        <p:txBody>
          <a:bodyPr/>
          <a:lstStyle/>
          <a:p>
            <a:r>
              <a:rPr lang="tr-TR"/>
              <a:t>28.09.2022</a:t>
            </a:r>
          </a:p>
        </p:txBody>
      </p:sp>
      <p:sp>
        <p:nvSpPr>
          <p:cNvPr id="6" name="Alt Bilgi Yer Tutucusu 5">
            <a:extLst>
              <a:ext uri="{FF2B5EF4-FFF2-40B4-BE49-F238E27FC236}">
                <a16:creationId xmlns:a16="http://schemas.microsoft.com/office/drawing/2014/main" id="{92D06769-F639-4045-9D28-24C7EBDF48F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E88BDBF-96D8-42D8-833E-CD0A32F169C1}"/>
              </a:ext>
            </a:extLst>
          </p:cNvPr>
          <p:cNvSpPr>
            <a:spLocks noGrp="1"/>
          </p:cNvSpPr>
          <p:nvPr>
            <p:ph type="sldNum" sz="quarter" idx="12"/>
          </p:nvPr>
        </p:nvSpPr>
        <p:spPr/>
        <p:txBody>
          <a:bodyPr/>
          <a:lstStyle/>
          <a:p>
            <a:fld id="{379ACFA6-2DCC-414D-8596-277342CC0B62}" type="slidenum">
              <a:rPr lang="tr-TR" smtClean="0"/>
              <a:t>‹#›</a:t>
            </a:fld>
            <a:endParaRPr lang="tr-TR"/>
          </a:p>
        </p:txBody>
      </p:sp>
    </p:spTree>
    <p:extLst>
      <p:ext uri="{BB962C8B-B14F-4D97-AF65-F5344CB8AC3E}">
        <p14:creationId xmlns:p14="http://schemas.microsoft.com/office/powerpoint/2010/main" val="3358921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58F71BC-4FB3-4C3E-B5E0-BAE70D1FFB4E}"/>
              </a:ext>
            </a:extLst>
          </p:cNvPr>
          <p:cNvSpPr>
            <a:spLocks noGrp="1"/>
          </p:cNvSpPr>
          <p:nvPr>
            <p:ph type="title"/>
          </p:nvPr>
        </p:nvSpPr>
        <p:spPr>
          <a:xfrm>
            <a:off x="644525" y="506413"/>
            <a:ext cx="3019425" cy="1773237"/>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00CF21C-11C2-4FD0-B6A8-D3363363A3B0}"/>
              </a:ext>
            </a:extLst>
          </p:cNvPr>
          <p:cNvSpPr>
            <a:spLocks noGrp="1"/>
          </p:cNvSpPr>
          <p:nvPr>
            <p:ph type="pic" idx="1"/>
          </p:nvPr>
        </p:nvSpPr>
        <p:spPr>
          <a:xfrm>
            <a:off x="3979863" y="1093788"/>
            <a:ext cx="4737100" cy="54022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AFE862D-DCD3-4174-853D-5929E0655C92}"/>
              </a:ext>
            </a:extLst>
          </p:cNvPr>
          <p:cNvSpPr>
            <a:spLocks noGrp="1"/>
          </p:cNvSpPr>
          <p:nvPr>
            <p:ph type="body" sz="half" idx="2"/>
          </p:nvPr>
        </p:nvSpPr>
        <p:spPr>
          <a:xfrm>
            <a:off x="644525" y="2279650"/>
            <a:ext cx="3019425" cy="42259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6F1F3731-B478-4D08-AE53-058197661220}"/>
              </a:ext>
            </a:extLst>
          </p:cNvPr>
          <p:cNvSpPr>
            <a:spLocks noGrp="1"/>
          </p:cNvSpPr>
          <p:nvPr>
            <p:ph type="dt" sz="half" idx="10"/>
          </p:nvPr>
        </p:nvSpPr>
        <p:spPr/>
        <p:txBody>
          <a:bodyPr/>
          <a:lstStyle/>
          <a:p>
            <a:r>
              <a:rPr lang="tr-TR"/>
              <a:t>28.09.2022</a:t>
            </a:r>
          </a:p>
        </p:txBody>
      </p:sp>
      <p:sp>
        <p:nvSpPr>
          <p:cNvPr id="6" name="Alt Bilgi Yer Tutucusu 5">
            <a:extLst>
              <a:ext uri="{FF2B5EF4-FFF2-40B4-BE49-F238E27FC236}">
                <a16:creationId xmlns:a16="http://schemas.microsoft.com/office/drawing/2014/main" id="{2B705583-8FB1-4BCA-A89B-55508153DA5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B845D1E-EDDD-4D4D-A0FD-EC4001010292}"/>
              </a:ext>
            </a:extLst>
          </p:cNvPr>
          <p:cNvSpPr>
            <a:spLocks noGrp="1"/>
          </p:cNvSpPr>
          <p:nvPr>
            <p:ph type="sldNum" sz="quarter" idx="12"/>
          </p:nvPr>
        </p:nvSpPr>
        <p:spPr/>
        <p:txBody>
          <a:bodyPr/>
          <a:lstStyle/>
          <a:p>
            <a:fld id="{379ACFA6-2DCC-414D-8596-277342CC0B62}" type="slidenum">
              <a:rPr lang="tr-TR" smtClean="0"/>
              <a:t>‹#›</a:t>
            </a:fld>
            <a:endParaRPr lang="tr-TR"/>
          </a:p>
        </p:txBody>
      </p:sp>
    </p:spTree>
    <p:extLst>
      <p:ext uri="{BB962C8B-B14F-4D97-AF65-F5344CB8AC3E}">
        <p14:creationId xmlns:p14="http://schemas.microsoft.com/office/powerpoint/2010/main" val="1408763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815FA23-B3A9-401E-B0B4-CA900757758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0D2C2C4-4AB6-47A4-B506-D5A906D0B716}"/>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103DFB9-9586-452F-AB73-DF143D37DDC5}"/>
              </a:ext>
            </a:extLst>
          </p:cNvPr>
          <p:cNvSpPr>
            <a:spLocks noGrp="1"/>
          </p:cNvSpPr>
          <p:nvPr>
            <p:ph type="dt" sz="half" idx="10"/>
          </p:nvPr>
        </p:nvSpPr>
        <p:spPr/>
        <p:txBody>
          <a:bodyPr/>
          <a:lstStyle/>
          <a:p>
            <a:r>
              <a:rPr lang="tr-TR"/>
              <a:t>28.09.2022</a:t>
            </a:r>
          </a:p>
        </p:txBody>
      </p:sp>
      <p:sp>
        <p:nvSpPr>
          <p:cNvPr id="5" name="Alt Bilgi Yer Tutucusu 4">
            <a:extLst>
              <a:ext uri="{FF2B5EF4-FFF2-40B4-BE49-F238E27FC236}">
                <a16:creationId xmlns:a16="http://schemas.microsoft.com/office/drawing/2014/main" id="{807B6BB3-8E9A-4EC5-A226-31FEDCE032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FF21619-70E7-476A-9C75-0864A5201499}"/>
              </a:ext>
            </a:extLst>
          </p:cNvPr>
          <p:cNvSpPr>
            <a:spLocks noGrp="1"/>
          </p:cNvSpPr>
          <p:nvPr>
            <p:ph type="sldNum" sz="quarter" idx="12"/>
          </p:nvPr>
        </p:nvSpPr>
        <p:spPr/>
        <p:txBody>
          <a:bodyPr/>
          <a:lstStyle/>
          <a:p>
            <a:fld id="{379ACFA6-2DCC-414D-8596-277342CC0B62}" type="slidenum">
              <a:rPr lang="tr-TR" smtClean="0"/>
              <a:t>‹#›</a:t>
            </a:fld>
            <a:endParaRPr lang="tr-TR"/>
          </a:p>
        </p:txBody>
      </p:sp>
    </p:spTree>
    <p:extLst>
      <p:ext uri="{BB962C8B-B14F-4D97-AF65-F5344CB8AC3E}">
        <p14:creationId xmlns:p14="http://schemas.microsoft.com/office/powerpoint/2010/main" val="2034962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66BDD6B-AE73-48BF-821B-B6B583A89279}"/>
              </a:ext>
            </a:extLst>
          </p:cNvPr>
          <p:cNvSpPr>
            <a:spLocks noGrp="1"/>
          </p:cNvSpPr>
          <p:nvPr>
            <p:ph type="title" orient="vert"/>
          </p:nvPr>
        </p:nvSpPr>
        <p:spPr>
          <a:xfrm>
            <a:off x="6699250" y="404813"/>
            <a:ext cx="2017713" cy="6442075"/>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4289AE0-41BC-4162-9E12-E11D45324BAE}"/>
              </a:ext>
            </a:extLst>
          </p:cNvPr>
          <p:cNvSpPr>
            <a:spLocks noGrp="1"/>
          </p:cNvSpPr>
          <p:nvPr>
            <p:ph type="body" orient="vert" idx="1"/>
          </p:nvPr>
        </p:nvSpPr>
        <p:spPr>
          <a:xfrm>
            <a:off x="642938" y="404813"/>
            <a:ext cx="5903912" cy="644207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5B04E7-1B0B-441F-BDA2-F905437430FE}"/>
              </a:ext>
            </a:extLst>
          </p:cNvPr>
          <p:cNvSpPr>
            <a:spLocks noGrp="1"/>
          </p:cNvSpPr>
          <p:nvPr>
            <p:ph type="dt" sz="half" idx="10"/>
          </p:nvPr>
        </p:nvSpPr>
        <p:spPr/>
        <p:txBody>
          <a:bodyPr/>
          <a:lstStyle/>
          <a:p>
            <a:r>
              <a:rPr lang="tr-TR"/>
              <a:t>28.09.2022</a:t>
            </a:r>
          </a:p>
        </p:txBody>
      </p:sp>
      <p:sp>
        <p:nvSpPr>
          <p:cNvPr id="5" name="Alt Bilgi Yer Tutucusu 4">
            <a:extLst>
              <a:ext uri="{FF2B5EF4-FFF2-40B4-BE49-F238E27FC236}">
                <a16:creationId xmlns:a16="http://schemas.microsoft.com/office/drawing/2014/main" id="{79AA1E1D-9625-4723-B7A0-E538DB37FA1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C2A02DD-11EB-4159-8213-17C58DB8FF7E}"/>
              </a:ext>
            </a:extLst>
          </p:cNvPr>
          <p:cNvSpPr>
            <a:spLocks noGrp="1"/>
          </p:cNvSpPr>
          <p:nvPr>
            <p:ph type="sldNum" sz="quarter" idx="12"/>
          </p:nvPr>
        </p:nvSpPr>
        <p:spPr/>
        <p:txBody>
          <a:bodyPr/>
          <a:lstStyle/>
          <a:p>
            <a:fld id="{379ACFA6-2DCC-414D-8596-277342CC0B62}" type="slidenum">
              <a:rPr lang="tr-TR" smtClean="0"/>
              <a:t>‹#›</a:t>
            </a:fld>
            <a:endParaRPr lang="tr-TR"/>
          </a:p>
        </p:txBody>
      </p:sp>
    </p:spTree>
    <p:extLst>
      <p:ext uri="{BB962C8B-B14F-4D97-AF65-F5344CB8AC3E}">
        <p14:creationId xmlns:p14="http://schemas.microsoft.com/office/powerpoint/2010/main" val="3772124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1" name="PlaceHolder 2"/>
          <p:cNvSpPr>
            <a:spLocks noGrp="1"/>
          </p:cNvSpPr>
          <p:nvPr>
            <p:ph/>
          </p:nvPr>
        </p:nvSpPr>
        <p:spPr>
          <a:xfrm>
            <a:off x="701640" y="2623680"/>
            <a:ext cx="388260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12" name="PlaceHolder 3"/>
          <p:cNvSpPr>
            <a:spLocks noGrp="1"/>
          </p:cNvSpPr>
          <p:nvPr>
            <p:ph/>
          </p:nvPr>
        </p:nvSpPr>
        <p:spPr>
          <a:xfrm>
            <a:off x="4778640" y="2623680"/>
            <a:ext cx="388260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701640" y="685440"/>
            <a:ext cx="7956360" cy="8199720"/>
          </a:xfrm>
          <a:prstGeom prst="rect">
            <a:avLst/>
          </a:prstGeom>
          <a:noFill/>
          <a:ln w="0">
            <a:noFill/>
          </a:ln>
        </p:spPr>
        <p:txBody>
          <a:bodyPr lIns="0" tIns="0" rIns="0" bIns="0" anchor="ctr">
            <a:noAutofit/>
          </a:bodyPr>
          <a:lstStyle/>
          <a:p>
            <a:pPr algn="ctr"/>
            <a:endParaRPr lang="tr-T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6" name="PlaceHolder 2"/>
          <p:cNvSpPr>
            <a:spLocks noGrp="1"/>
          </p:cNvSpPr>
          <p:nvPr>
            <p:ph/>
          </p:nvPr>
        </p:nvSpPr>
        <p:spPr>
          <a:xfrm>
            <a:off x="701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17" name="PlaceHolder 3"/>
          <p:cNvSpPr>
            <a:spLocks noGrp="1"/>
          </p:cNvSpPr>
          <p:nvPr>
            <p:ph/>
          </p:nvPr>
        </p:nvSpPr>
        <p:spPr>
          <a:xfrm>
            <a:off x="4778640" y="2623680"/>
            <a:ext cx="388260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18" name="PlaceHolder 4"/>
          <p:cNvSpPr>
            <a:spLocks noGrp="1"/>
          </p:cNvSpPr>
          <p:nvPr>
            <p:ph/>
          </p:nvPr>
        </p:nvSpPr>
        <p:spPr>
          <a:xfrm>
            <a:off x="701640" y="460620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20" name="PlaceHolder 2"/>
          <p:cNvSpPr>
            <a:spLocks noGrp="1"/>
          </p:cNvSpPr>
          <p:nvPr>
            <p:ph/>
          </p:nvPr>
        </p:nvSpPr>
        <p:spPr>
          <a:xfrm>
            <a:off x="701640" y="2623680"/>
            <a:ext cx="3882600" cy="379476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21" name="PlaceHolder 3"/>
          <p:cNvSpPr>
            <a:spLocks noGrp="1"/>
          </p:cNvSpPr>
          <p:nvPr>
            <p:ph/>
          </p:nvPr>
        </p:nvSpPr>
        <p:spPr>
          <a:xfrm>
            <a:off x="4778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22" name="PlaceHolder 4"/>
          <p:cNvSpPr>
            <a:spLocks noGrp="1"/>
          </p:cNvSpPr>
          <p:nvPr>
            <p:ph/>
          </p:nvPr>
        </p:nvSpPr>
        <p:spPr>
          <a:xfrm>
            <a:off x="4778640" y="460620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701640" y="685440"/>
            <a:ext cx="7956360" cy="176868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24" name="PlaceHolder 2"/>
          <p:cNvSpPr>
            <a:spLocks noGrp="1"/>
          </p:cNvSpPr>
          <p:nvPr>
            <p:ph/>
          </p:nvPr>
        </p:nvSpPr>
        <p:spPr>
          <a:xfrm>
            <a:off x="701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25" name="PlaceHolder 3"/>
          <p:cNvSpPr>
            <a:spLocks noGrp="1"/>
          </p:cNvSpPr>
          <p:nvPr>
            <p:ph/>
          </p:nvPr>
        </p:nvSpPr>
        <p:spPr>
          <a:xfrm>
            <a:off x="4778640" y="2623680"/>
            <a:ext cx="388260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
        <p:nvSpPr>
          <p:cNvPr id="26" name="PlaceHolder 4"/>
          <p:cNvSpPr>
            <a:spLocks noGrp="1"/>
          </p:cNvSpPr>
          <p:nvPr>
            <p:ph/>
          </p:nvPr>
        </p:nvSpPr>
        <p:spPr>
          <a:xfrm>
            <a:off x="701640" y="4606200"/>
            <a:ext cx="7956360" cy="1810080"/>
          </a:xfrm>
          <a:prstGeom prst="rect">
            <a:avLst/>
          </a:prstGeom>
          <a:noFill/>
          <a:ln w="0">
            <a:noFill/>
          </a:ln>
        </p:spPr>
        <p:txBody>
          <a:bodyPr lIns="0" tIns="0" rIns="0" bIns="0" anchor="t">
            <a:normAutofit/>
          </a:bodyPr>
          <a:lstStyle/>
          <a:p>
            <a:endParaRPr lang="en-US" sz="2050" b="0" strike="noStrike" cap="all" spc="-1">
              <a:solidFill>
                <a:srgbClr val="000000"/>
              </a:solidFill>
              <a:latin typeface="Tw Cen M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B9B9B9"/>
            </a:gs>
          </a:gsLst>
          <a:lin ang="5400000"/>
        </a:gradFill>
        <a:effectLst/>
      </p:bgPr>
    </p:bg>
    <p:spTree>
      <p:nvGrpSpPr>
        <p:cNvPr id="1" name=""/>
        <p:cNvGrpSpPr/>
        <p:nvPr/>
      </p:nvGrpSpPr>
      <p:grpSpPr>
        <a:xfrm>
          <a:off x="0" y="0"/>
          <a:ext cx="0" cy="0"/>
          <a:chOff x="0" y="0"/>
          <a:chExt cx="0" cy="0"/>
        </a:xfrm>
      </p:grpSpPr>
      <p:pic>
        <p:nvPicPr>
          <p:cNvPr id="6" name="Picture 2" descr="\\DROBO-FS\QuickDrops\JB\PPTX NG\Droplets\LightingOverlay.png"/>
          <p:cNvPicPr/>
          <p:nvPr/>
        </p:nvPicPr>
        <p:blipFill>
          <a:blip r:embed="rId14"/>
          <a:stretch/>
        </p:blipFill>
        <p:spPr>
          <a:xfrm>
            <a:off x="0" y="0"/>
            <a:ext cx="9359640" cy="7600680"/>
          </a:xfrm>
          <a:prstGeom prst="rect">
            <a:avLst/>
          </a:prstGeom>
          <a:ln w="0">
            <a:noFill/>
          </a:ln>
        </p:spPr>
      </p:pic>
      <p:sp>
        <p:nvSpPr>
          <p:cNvPr id="7" name="PlaceHolder 1"/>
          <p:cNvSpPr>
            <a:spLocks noGrp="1"/>
          </p:cNvSpPr>
          <p:nvPr>
            <p:ph type="ftr"/>
          </p:nvPr>
        </p:nvSpPr>
        <p:spPr>
          <a:xfrm>
            <a:off x="701640" y="6520680"/>
            <a:ext cx="5122440" cy="404280"/>
          </a:xfrm>
          <a:prstGeom prst="rect">
            <a:avLst/>
          </a:prstGeom>
          <a:noFill/>
          <a:ln w="0">
            <a:noFill/>
          </a:ln>
        </p:spPr>
        <p:txBody>
          <a:bodyPr lIns="0" tIns="0" rIns="0" bIns="0" anchor="ctr">
            <a:noAutofit/>
          </a:bodyPr>
          <a:lstStyle/>
          <a:p>
            <a:endParaRPr lang="tr-TR" sz="2400" b="0" strike="noStrike" spc="-1">
              <a:latin typeface="Times New Roman"/>
            </a:endParaRPr>
          </a:p>
        </p:txBody>
      </p:sp>
      <p:sp>
        <p:nvSpPr>
          <p:cNvPr id="2" name="PlaceHolder 2"/>
          <p:cNvSpPr>
            <a:spLocks noGrp="1"/>
          </p:cNvSpPr>
          <p:nvPr>
            <p:ph type="dt"/>
          </p:nvPr>
        </p:nvSpPr>
        <p:spPr>
          <a:xfrm>
            <a:off x="5895000" y="6520680"/>
            <a:ext cx="2105640" cy="404280"/>
          </a:xfrm>
          <a:prstGeom prst="rect">
            <a:avLst/>
          </a:prstGeom>
          <a:noFill/>
          <a:ln w="0">
            <a:noFill/>
          </a:ln>
        </p:spPr>
        <p:txBody>
          <a:bodyPr lIns="0" tIns="0" rIns="0" bIns="0" anchor="ctr">
            <a:noAutofit/>
          </a:bodyPr>
          <a:lstStyle/>
          <a:p>
            <a:pPr>
              <a:lnSpc>
                <a:spcPct val="100000"/>
              </a:lnSpc>
            </a:pPr>
            <a:r>
              <a:rPr lang="tr-TR" sz="1030" b="0" strike="noStrike" spc="-1">
                <a:latin typeface="Times New Roman"/>
              </a:rPr>
              <a:t>28.09.2022</a:t>
            </a:r>
          </a:p>
        </p:txBody>
      </p:sp>
      <p:sp>
        <p:nvSpPr>
          <p:cNvPr id="3" name="PlaceHolder 3"/>
          <p:cNvSpPr>
            <a:spLocks noGrp="1"/>
          </p:cNvSpPr>
          <p:nvPr>
            <p:ph type="sldNum"/>
          </p:nvPr>
        </p:nvSpPr>
        <p:spPr>
          <a:xfrm>
            <a:off x="8071560" y="6520680"/>
            <a:ext cx="586440" cy="404280"/>
          </a:xfrm>
          <a:prstGeom prst="rect">
            <a:avLst/>
          </a:prstGeom>
          <a:noFill/>
          <a:ln w="0">
            <a:noFill/>
          </a:ln>
        </p:spPr>
        <p:txBody>
          <a:bodyPr lIns="0" tIns="0" rIns="0" bIns="0" anchor="ctr">
            <a:noAutofit/>
          </a:bodyPr>
          <a:lstStyle/>
          <a:p>
            <a:pPr algn="r">
              <a:lnSpc>
                <a:spcPct val="100000"/>
              </a:lnSpc>
            </a:pPr>
            <a:fld id="{CE82A7D5-7ADE-4935-8B19-4ADC9E8C697E}" type="slidenum">
              <a:rPr lang="en-US" sz="1030" b="0" strike="noStrike" spc="-1">
                <a:solidFill>
                  <a:srgbClr val="8B8B8B"/>
                </a:solidFill>
                <a:latin typeface="Tw Cen MT"/>
              </a:rPr>
              <a:t>‹#›</a:t>
            </a:fld>
            <a:endParaRPr lang="tr-TR" sz="1030" b="0" strike="noStrike" spc="-1">
              <a:latin typeface="Times New Roman"/>
            </a:endParaRPr>
          </a:p>
        </p:txBody>
      </p:sp>
      <p:sp>
        <p:nvSpPr>
          <p:cNvPr id="4" name="PlaceHolder 4"/>
          <p:cNvSpPr>
            <a:spLocks noGrp="1"/>
          </p:cNvSpPr>
          <p:nvPr>
            <p:ph type="title"/>
          </p:nvPr>
        </p:nvSpPr>
        <p:spPr>
          <a:xfrm>
            <a:off x="468000" y="303120"/>
            <a:ext cx="8423640" cy="1269000"/>
          </a:xfrm>
          <a:prstGeom prst="rect">
            <a:avLst/>
          </a:prstGeom>
          <a:noFill/>
          <a:ln w="0">
            <a:noFill/>
          </a:ln>
        </p:spPr>
        <p:txBody>
          <a:bodyPr lIns="0" tIns="0" rIns="0" bIns="0" anchor="ctr">
            <a:noAutofit/>
          </a:bodyPr>
          <a:lstStyle/>
          <a:p>
            <a:r>
              <a:rPr lang="en-US" sz="1800" b="0" strike="noStrike" spc="-1">
                <a:solidFill>
                  <a:srgbClr val="000000"/>
                </a:solidFill>
                <a:latin typeface="Tw Cen MT"/>
              </a:rPr>
              <a:t>Ana başlık metnini düzenlemek için tıklayın</a:t>
            </a:r>
          </a:p>
        </p:txBody>
      </p:sp>
      <p:sp>
        <p:nvSpPr>
          <p:cNvPr id="5" name="PlaceHolder 5"/>
          <p:cNvSpPr>
            <a:spLocks noGrp="1"/>
          </p:cNvSpPr>
          <p:nvPr>
            <p:ph type="body"/>
          </p:nvPr>
        </p:nvSpPr>
        <p:spPr>
          <a:xfrm>
            <a:off x="468000" y="1778400"/>
            <a:ext cx="8423640" cy="44082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2050" b="0" strike="noStrike" cap="all" spc="-1">
                <a:solidFill>
                  <a:srgbClr val="000000"/>
                </a:solidFill>
                <a:latin typeface="Tw Cen MT"/>
              </a:rPr>
              <a:t>Anahat metninin biçimini düzenlemek için tıklayın</a:t>
            </a:r>
          </a:p>
          <a:p>
            <a:pPr marL="864000" lvl="1" indent="-324000">
              <a:spcBef>
                <a:spcPts val="1134"/>
              </a:spcBef>
              <a:buClr>
                <a:srgbClr val="000000"/>
              </a:buClr>
              <a:buSzPct val="75000"/>
              <a:buFont typeface="Symbol" charset="2"/>
              <a:buChar char=""/>
            </a:pPr>
            <a:r>
              <a:rPr lang="en-US" sz="1640" b="0" strike="noStrike" cap="all" spc="-1">
                <a:solidFill>
                  <a:srgbClr val="000000"/>
                </a:solidFill>
                <a:latin typeface="Tw Cen MT"/>
              </a:rPr>
              <a:t>İkinci Anahat Düzeyi</a:t>
            </a:r>
          </a:p>
          <a:p>
            <a:pPr marL="1296000" lvl="2" indent="-288000">
              <a:spcBef>
                <a:spcPts val="850"/>
              </a:spcBef>
              <a:buClr>
                <a:srgbClr val="000000"/>
              </a:buClr>
              <a:buSzPct val="45000"/>
              <a:buFont typeface="Wingdings" charset="2"/>
              <a:buChar char=""/>
            </a:pPr>
            <a:r>
              <a:rPr lang="en-US" sz="1440" b="0" strike="noStrike" cap="all" spc="-1">
                <a:solidFill>
                  <a:srgbClr val="000000"/>
                </a:solidFill>
                <a:latin typeface="Tw Cen MT"/>
              </a:rPr>
              <a:t>Üçüncü Anahat Düzeyi</a:t>
            </a:r>
          </a:p>
          <a:p>
            <a:pPr marL="1728000" lvl="3" indent="-216000">
              <a:spcBef>
                <a:spcPts val="567"/>
              </a:spcBef>
              <a:buClr>
                <a:srgbClr val="000000"/>
              </a:buClr>
              <a:buSzPct val="75000"/>
              <a:buFont typeface="Symbol" charset="2"/>
              <a:buChar char=""/>
            </a:pPr>
            <a:r>
              <a:rPr lang="en-US" sz="1440" b="0" strike="noStrike" cap="all" spc="-1">
                <a:solidFill>
                  <a:srgbClr val="000000"/>
                </a:solidFill>
                <a:latin typeface="Tw Cen MT"/>
              </a:rPr>
              <a:t>Dördüncü Anahat Düzeyi</a:t>
            </a:r>
          </a:p>
          <a:p>
            <a:pPr marL="2160000" lvl="4" indent="-216000">
              <a:spcBef>
                <a:spcPts val="283"/>
              </a:spcBef>
              <a:buClr>
                <a:srgbClr val="000000"/>
              </a:buClr>
              <a:buSzPct val="45000"/>
              <a:buFont typeface="Wingdings" charset="2"/>
              <a:buChar char=""/>
            </a:pPr>
            <a:r>
              <a:rPr lang="en-US" sz="2000" b="0" strike="noStrike" cap="all" spc="-1">
                <a:solidFill>
                  <a:srgbClr val="000000"/>
                </a:solidFill>
                <a:latin typeface="Tw Cen MT"/>
              </a:rPr>
              <a:t>Beşinci Anahat Düzeyi</a:t>
            </a:r>
          </a:p>
          <a:p>
            <a:pPr marL="2592000" lvl="5" indent="-216000">
              <a:spcBef>
                <a:spcPts val="283"/>
              </a:spcBef>
              <a:buClr>
                <a:srgbClr val="000000"/>
              </a:buClr>
              <a:buSzPct val="45000"/>
              <a:buFont typeface="Wingdings" charset="2"/>
              <a:buChar char=""/>
            </a:pPr>
            <a:r>
              <a:rPr lang="en-US" sz="2000" b="0" strike="noStrike" cap="all" spc="-1">
                <a:solidFill>
                  <a:srgbClr val="000000"/>
                </a:solidFill>
                <a:latin typeface="Tw Cen MT"/>
              </a:rPr>
              <a:t>Altıncı Anahat Düzeyi</a:t>
            </a:r>
          </a:p>
          <a:p>
            <a:pPr marL="3024000" lvl="6" indent="-216000">
              <a:spcBef>
                <a:spcPts val="283"/>
              </a:spcBef>
              <a:buClr>
                <a:srgbClr val="000000"/>
              </a:buClr>
              <a:buSzPct val="45000"/>
              <a:buFont typeface="Wingdings" charset="2"/>
              <a:buChar char=""/>
            </a:pPr>
            <a:r>
              <a:rPr lang="en-US" sz="2000" b="0" strike="noStrike" cap="all" spc="-1">
                <a:solidFill>
                  <a:srgbClr val="000000"/>
                </a:solidFill>
                <a:latin typeface="Tw Cen MT"/>
              </a:rPr>
              <a:t>Yedinci Anahat Düzeyi</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B9B9B9"/>
            </a:gs>
          </a:gsLst>
          <a:lin ang="5400000"/>
        </a:gradFill>
        <a:effectLst/>
      </p:bgPr>
    </p:bg>
    <p:spTree>
      <p:nvGrpSpPr>
        <p:cNvPr id="1" name=""/>
        <p:cNvGrpSpPr/>
        <p:nvPr/>
      </p:nvGrpSpPr>
      <p:grpSpPr>
        <a:xfrm>
          <a:off x="0" y="0"/>
          <a:ext cx="0" cy="0"/>
          <a:chOff x="0" y="0"/>
          <a:chExt cx="0" cy="0"/>
        </a:xfrm>
      </p:grpSpPr>
      <p:pic>
        <p:nvPicPr>
          <p:cNvPr id="42" name="Picture 2" descr="\\DROBO-FS\QuickDrops\JB\PPTX NG\Droplets\LightingOverlay.png"/>
          <p:cNvPicPr/>
          <p:nvPr/>
        </p:nvPicPr>
        <p:blipFill>
          <a:blip r:embed="rId14"/>
          <a:stretch/>
        </p:blipFill>
        <p:spPr>
          <a:xfrm>
            <a:off x="0" y="0"/>
            <a:ext cx="9359640" cy="7600680"/>
          </a:xfrm>
          <a:prstGeom prst="rect">
            <a:avLst/>
          </a:prstGeom>
          <a:ln w="0">
            <a:noFill/>
          </a:ln>
        </p:spPr>
      </p:pic>
      <p:sp>
        <p:nvSpPr>
          <p:cNvPr id="43" name="PlaceHolder 1"/>
          <p:cNvSpPr>
            <a:spLocks noGrp="1"/>
          </p:cNvSpPr>
          <p:nvPr>
            <p:ph type="title"/>
          </p:nvPr>
        </p:nvSpPr>
        <p:spPr>
          <a:xfrm>
            <a:off x="701640" y="685440"/>
            <a:ext cx="7956360" cy="1768680"/>
          </a:xfrm>
          <a:prstGeom prst="rect">
            <a:avLst/>
          </a:prstGeom>
          <a:noFill/>
          <a:ln w="0">
            <a:noFill/>
          </a:ln>
        </p:spPr>
        <p:txBody>
          <a:bodyPr anchor="ctr">
            <a:noAutofit/>
          </a:bodyPr>
          <a:lstStyle/>
          <a:p>
            <a:pPr algn="ctr">
              <a:lnSpc>
                <a:spcPct val="90000"/>
              </a:lnSpc>
            </a:pPr>
            <a:r>
              <a:rPr lang="tr-TR" sz="3690" b="0" strike="noStrike" cap="all" spc="-1">
                <a:solidFill>
                  <a:srgbClr val="000000"/>
                </a:solidFill>
                <a:latin typeface="Tw Cen MT"/>
              </a:rPr>
              <a:t>Asıl başlık stilini düzenlemek için tıklayın</a:t>
            </a:r>
            <a:endParaRPr lang="en-US" sz="3690" b="0" strike="noStrike" spc="-1">
              <a:solidFill>
                <a:srgbClr val="000000"/>
              </a:solidFill>
              <a:latin typeface="Tw Cen MT"/>
            </a:endParaRPr>
          </a:p>
        </p:txBody>
      </p:sp>
      <p:sp>
        <p:nvSpPr>
          <p:cNvPr id="44" name="PlaceHolder 2"/>
          <p:cNvSpPr>
            <a:spLocks noGrp="1"/>
          </p:cNvSpPr>
          <p:nvPr>
            <p:ph type="body"/>
          </p:nvPr>
        </p:nvSpPr>
        <p:spPr>
          <a:xfrm>
            <a:off x="701640" y="2623680"/>
            <a:ext cx="7956360" cy="3794760"/>
          </a:xfrm>
          <a:prstGeom prst="rect">
            <a:avLst/>
          </a:prstGeom>
          <a:noFill/>
          <a:ln w="0">
            <a:noFill/>
          </a:ln>
        </p:spPr>
        <p:txBody>
          <a:bodyPr anchor="t">
            <a:noAutofit/>
          </a:bodyPr>
          <a:lstStyle/>
          <a:p>
            <a:pPr marL="234000" indent="-234000">
              <a:lnSpc>
                <a:spcPct val="120000"/>
              </a:lnSpc>
              <a:spcBef>
                <a:spcPts val="1023"/>
              </a:spcBef>
              <a:buClr>
                <a:srgbClr val="000000"/>
              </a:buClr>
              <a:buFont typeface="Arial"/>
              <a:buChar char="•"/>
            </a:pPr>
            <a:r>
              <a:rPr lang="tr-TR" sz="2050" b="0" strike="noStrike" cap="all" spc="-1">
                <a:solidFill>
                  <a:srgbClr val="000000"/>
                </a:solidFill>
                <a:latin typeface="Tw Cen MT"/>
              </a:rPr>
              <a:t>Asıl metin stillerini düzenle</a:t>
            </a:r>
            <a:endParaRPr lang="en-US" sz="2050" b="0" strike="noStrike" cap="all" spc="-1">
              <a:solidFill>
                <a:srgbClr val="000000"/>
              </a:solidFill>
              <a:latin typeface="Tw Cen MT"/>
            </a:endParaRPr>
          </a:p>
          <a:p>
            <a:pPr marL="702000" lvl="1" indent="-234000">
              <a:lnSpc>
                <a:spcPct val="120000"/>
              </a:lnSpc>
              <a:spcBef>
                <a:spcPts val="513"/>
              </a:spcBef>
              <a:buClr>
                <a:srgbClr val="000000"/>
              </a:buClr>
              <a:buFont typeface="Arial"/>
              <a:buChar char="•"/>
            </a:pPr>
            <a:r>
              <a:rPr lang="tr-TR" sz="1840" b="0" strike="noStrike" cap="all" spc="-1">
                <a:solidFill>
                  <a:srgbClr val="000000"/>
                </a:solidFill>
                <a:latin typeface="Tw Cen MT"/>
              </a:rPr>
              <a:t>İkinci düzey</a:t>
            </a:r>
            <a:endParaRPr lang="en-US" sz="1840" b="0" strike="noStrike" cap="all" spc="-1">
              <a:solidFill>
                <a:srgbClr val="000000"/>
              </a:solidFill>
              <a:latin typeface="Tw Cen MT"/>
            </a:endParaRPr>
          </a:p>
          <a:p>
            <a:pPr marL="1170000" lvl="2" indent="-234000">
              <a:lnSpc>
                <a:spcPct val="120000"/>
              </a:lnSpc>
              <a:spcBef>
                <a:spcPts val="513"/>
              </a:spcBef>
              <a:buClr>
                <a:srgbClr val="000000"/>
              </a:buClr>
              <a:buFont typeface="Arial"/>
              <a:buChar char="•"/>
            </a:pPr>
            <a:r>
              <a:rPr lang="tr-TR" sz="1640" b="0" strike="noStrike" cap="all" spc="-1">
                <a:solidFill>
                  <a:srgbClr val="000000"/>
                </a:solidFill>
                <a:latin typeface="Tw Cen MT"/>
              </a:rPr>
              <a:t>Üçüncü düzey</a:t>
            </a:r>
            <a:endParaRPr lang="en-US" sz="1640" b="0" strike="noStrike" cap="all" spc="-1">
              <a:solidFill>
                <a:srgbClr val="000000"/>
              </a:solidFill>
              <a:latin typeface="Tw Cen MT"/>
            </a:endParaRPr>
          </a:p>
          <a:p>
            <a:pPr marL="1638000" lvl="3" indent="-234000">
              <a:lnSpc>
                <a:spcPct val="120000"/>
              </a:lnSpc>
              <a:spcBef>
                <a:spcPts val="513"/>
              </a:spcBef>
              <a:buClr>
                <a:srgbClr val="000000"/>
              </a:buClr>
              <a:buFont typeface="Arial"/>
              <a:buChar char="•"/>
            </a:pPr>
            <a:r>
              <a:rPr lang="tr-TR" sz="1440" b="0" strike="noStrike" cap="all" spc="-1">
                <a:solidFill>
                  <a:srgbClr val="000000"/>
                </a:solidFill>
                <a:latin typeface="Tw Cen MT"/>
              </a:rPr>
              <a:t>Dördüncü düzey</a:t>
            </a:r>
            <a:endParaRPr lang="en-US" sz="1440" b="0" strike="noStrike" cap="all" spc="-1">
              <a:solidFill>
                <a:srgbClr val="000000"/>
              </a:solidFill>
              <a:latin typeface="Tw Cen MT"/>
            </a:endParaRPr>
          </a:p>
          <a:p>
            <a:pPr marL="2106000" lvl="4" indent="-234000">
              <a:lnSpc>
                <a:spcPct val="120000"/>
              </a:lnSpc>
              <a:spcBef>
                <a:spcPts val="513"/>
              </a:spcBef>
              <a:buClr>
                <a:srgbClr val="000000"/>
              </a:buClr>
              <a:buFont typeface="Arial"/>
              <a:buChar char="•"/>
            </a:pPr>
            <a:r>
              <a:rPr lang="tr-TR" sz="1440" b="0" strike="noStrike" cap="all" spc="-1">
                <a:solidFill>
                  <a:srgbClr val="000000"/>
                </a:solidFill>
                <a:latin typeface="Tw Cen MT"/>
              </a:rPr>
              <a:t>Beşinci düzey</a:t>
            </a:r>
            <a:endParaRPr lang="en-US" sz="1440" b="0" strike="noStrike" cap="all" spc="-1">
              <a:solidFill>
                <a:srgbClr val="000000"/>
              </a:solidFill>
              <a:latin typeface="Tw Cen MT"/>
            </a:endParaRPr>
          </a:p>
        </p:txBody>
      </p:sp>
      <p:sp>
        <p:nvSpPr>
          <p:cNvPr id="45" name="PlaceHolder 3"/>
          <p:cNvSpPr>
            <a:spLocks noGrp="1"/>
          </p:cNvSpPr>
          <p:nvPr>
            <p:ph type="dt"/>
          </p:nvPr>
        </p:nvSpPr>
        <p:spPr>
          <a:xfrm>
            <a:off x="5895000" y="6520680"/>
            <a:ext cx="2105640" cy="404280"/>
          </a:xfrm>
          <a:prstGeom prst="rect">
            <a:avLst/>
          </a:prstGeom>
          <a:noFill/>
          <a:ln w="0">
            <a:noFill/>
          </a:ln>
        </p:spPr>
        <p:txBody>
          <a:bodyPr anchor="ctr">
            <a:noAutofit/>
          </a:bodyPr>
          <a:lstStyle/>
          <a:p>
            <a:pPr algn="r">
              <a:lnSpc>
                <a:spcPct val="100000"/>
              </a:lnSpc>
            </a:pPr>
            <a:r>
              <a:rPr lang="tr-TR" sz="1030" b="0" strike="noStrike" spc="-1">
                <a:latin typeface="Times New Roman"/>
              </a:rPr>
              <a:t>28.09.2022</a:t>
            </a:r>
          </a:p>
        </p:txBody>
      </p:sp>
      <p:sp>
        <p:nvSpPr>
          <p:cNvPr id="46" name="PlaceHolder 4"/>
          <p:cNvSpPr>
            <a:spLocks noGrp="1"/>
          </p:cNvSpPr>
          <p:nvPr>
            <p:ph type="ftr"/>
          </p:nvPr>
        </p:nvSpPr>
        <p:spPr>
          <a:xfrm>
            <a:off x="701640" y="6520680"/>
            <a:ext cx="5122440" cy="404280"/>
          </a:xfrm>
          <a:prstGeom prst="rect">
            <a:avLst/>
          </a:prstGeom>
          <a:noFill/>
          <a:ln w="0">
            <a:noFill/>
          </a:ln>
        </p:spPr>
        <p:txBody>
          <a:bodyPr anchor="ctr">
            <a:noAutofit/>
          </a:bodyPr>
          <a:lstStyle/>
          <a:p>
            <a:endParaRPr lang="tr-TR" sz="2400" b="0" strike="noStrike" spc="-1">
              <a:latin typeface="Times New Roman"/>
            </a:endParaRPr>
          </a:p>
        </p:txBody>
      </p:sp>
      <p:sp>
        <p:nvSpPr>
          <p:cNvPr id="47" name="PlaceHolder 5"/>
          <p:cNvSpPr>
            <a:spLocks noGrp="1"/>
          </p:cNvSpPr>
          <p:nvPr>
            <p:ph type="sldNum"/>
          </p:nvPr>
        </p:nvSpPr>
        <p:spPr>
          <a:xfrm>
            <a:off x="8071560" y="6520680"/>
            <a:ext cx="586440" cy="404280"/>
          </a:xfrm>
          <a:prstGeom prst="rect">
            <a:avLst/>
          </a:prstGeom>
          <a:noFill/>
          <a:ln w="0">
            <a:noFill/>
          </a:ln>
        </p:spPr>
        <p:txBody>
          <a:bodyPr anchor="ctr">
            <a:noAutofit/>
          </a:bodyPr>
          <a:lstStyle/>
          <a:p>
            <a:pPr algn="r">
              <a:lnSpc>
                <a:spcPct val="100000"/>
              </a:lnSpc>
            </a:pPr>
            <a:fld id="{4C66CDD5-FB62-4212-8535-01DC6434EC81}" type="slidenum">
              <a:rPr lang="tr-TR" sz="1030" b="0" strike="noStrike" spc="-1">
                <a:solidFill>
                  <a:srgbClr val="000000"/>
                </a:solidFill>
                <a:latin typeface="Tw Cen MT"/>
              </a:rPr>
              <a:t>‹#›</a:t>
            </a:fld>
            <a:endParaRPr lang="tr-TR" sz="103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8A7AB95-8F66-4EAD-A071-9EDBF4E2EE6D}"/>
              </a:ext>
            </a:extLst>
          </p:cNvPr>
          <p:cNvSpPr>
            <a:spLocks noGrp="1"/>
          </p:cNvSpPr>
          <p:nvPr>
            <p:ph type="title"/>
          </p:nvPr>
        </p:nvSpPr>
        <p:spPr>
          <a:xfrm>
            <a:off x="642938" y="404813"/>
            <a:ext cx="8074025" cy="1468437"/>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1948969-A845-43E6-A69F-7D276DDDD19A}"/>
              </a:ext>
            </a:extLst>
          </p:cNvPr>
          <p:cNvSpPr>
            <a:spLocks noGrp="1"/>
          </p:cNvSpPr>
          <p:nvPr>
            <p:ph type="body" idx="1"/>
          </p:nvPr>
        </p:nvSpPr>
        <p:spPr>
          <a:xfrm>
            <a:off x="642938" y="2024063"/>
            <a:ext cx="8074025" cy="48228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AECC71B-431B-4BFF-A478-2B086FEF8705}"/>
              </a:ext>
            </a:extLst>
          </p:cNvPr>
          <p:cNvSpPr>
            <a:spLocks noGrp="1"/>
          </p:cNvSpPr>
          <p:nvPr>
            <p:ph type="dt" sz="half" idx="2"/>
          </p:nvPr>
        </p:nvSpPr>
        <p:spPr>
          <a:xfrm>
            <a:off x="642938" y="7045325"/>
            <a:ext cx="2106612" cy="40481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28.09.2022</a:t>
            </a:r>
          </a:p>
        </p:txBody>
      </p:sp>
      <p:sp>
        <p:nvSpPr>
          <p:cNvPr id="5" name="Alt Bilgi Yer Tutucusu 4">
            <a:extLst>
              <a:ext uri="{FF2B5EF4-FFF2-40B4-BE49-F238E27FC236}">
                <a16:creationId xmlns:a16="http://schemas.microsoft.com/office/drawing/2014/main" id="{BCBE115B-E8F9-4C1F-AEF1-E93A4A241FB2}"/>
              </a:ext>
            </a:extLst>
          </p:cNvPr>
          <p:cNvSpPr>
            <a:spLocks noGrp="1"/>
          </p:cNvSpPr>
          <p:nvPr>
            <p:ph type="ftr" sz="quarter" idx="3"/>
          </p:nvPr>
        </p:nvSpPr>
        <p:spPr>
          <a:xfrm>
            <a:off x="3100388" y="7045325"/>
            <a:ext cx="3159125" cy="4048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07330110-B850-4BD2-A9F1-CCF04BE32572}"/>
              </a:ext>
            </a:extLst>
          </p:cNvPr>
          <p:cNvSpPr>
            <a:spLocks noGrp="1"/>
          </p:cNvSpPr>
          <p:nvPr>
            <p:ph type="sldNum" sz="quarter" idx="4"/>
          </p:nvPr>
        </p:nvSpPr>
        <p:spPr>
          <a:xfrm>
            <a:off x="6610350" y="7045325"/>
            <a:ext cx="2106613" cy="404813"/>
          </a:xfrm>
          <a:prstGeom prst="rect">
            <a:avLst/>
          </a:prstGeom>
        </p:spPr>
        <p:txBody>
          <a:bodyPr vert="horz" lIns="91440" tIns="45720" rIns="91440" bIns="45720" rtlCol="0" anchor="ctr"/>
          <a:lstStyle>
            <a:lvl1pPr algn="r">
              <a:defRPr sz="1200">
                <a:solidFill>
                  <a:schemeClr val="tx1">
                    <a:tint val="75000"/>
                  </a:schemeClr>
                </a:solidFill>
              </a:defRPr>
            </a:lvl1pPr>
          </a:lstStyle>
          <a:p>
            <a:fld id="{379ACFA6-2DCC-414D-8596-277342CC0B62}" type="slidenum">
              <a:rPr lang="tr-TR" smtClean="0"/>
              <a:t>‹#›</a:t>
            </a:fld>
            <a:endParaRPr lang="tr-TR"/>
          </a:p>
        </p:txBody>
      </p:sp>
    </p:spTree>
    <p:extLst>
      <p:ext uri="{BB962C8B-B14F-4D97-AF65-F5344CB8AC3E}">
        <p14:creationId xmlns:p14="http://schemas.microsoft.com/office/powerpoint/2010/main" val="27407743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44.jp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chart" Target="../charts/chart1.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bject 5"/>
          <p:cNvSpPr/>
          <p:nvPr/>
        </p:nvSpPr>
        <p:spPr>
          <a:xfrm>
            <a:off x="3811887" y="484992"/>
            <a:ext cx="1724706" cy="1677168"/>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pic>
        <p:nvPicPr>
          <p:cNvPr id="94" name="Resim 4"/>
          <p:cNvPicPr/>
          <p:nvPr/>
        </p:nvPicPr>
        <p:blipFill>
          <a:blip r:embed="rId4"/>
          <a:stretch/>
        </p:blipFill>
        <p:spPr>
          <a:xfrm>
            <a:off x="184320" y="2206088"/>
            <a:ext cx="8979840" cy="5181120"/>
          </a:xfrm>
          <a:prstGeom prst="rect">
            <a:avLst/>
          </a:prstGeom>
          <a:ln w="0">
            <a:noFill/>
          </a:ln>
          <a:effectLst>
            <a:softEdge rad="635040"/>
          </a:effectLst>
        </p:spPr>
      </p:pic>
      <p:sp>
        <p:nvSpPr>
          <p:cNvPr id="95" name="object 2"/>
          <p:cNvSpPr/>
          <p:nvPr/>
        </p:nvSpPr>
        <p:spPr>
          <a:xfrm>
            <a:off x="-1035000" y="2276640"/>
            <a:ext cx="10199160" cy="2229840"/>
          </a:xfrm>
          <a:prstGeom prst="rect">
            <a:avLst/>
          </a:prstGeom>
          <a:noFill/>
          <a:ln w="0">
            <a:noFill/>
          </a:ln>
          <a:effectLst>
            <a:glow rad="228600">
              <a:srgbClr val="AC32FC">
                <a:alpha val="40000"/>
              </a:srgbClr>
            </a:glow>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0" tIns="12240" rIns="0" bIns="0" anchor="t">
            <a:spAutoFit/>
          </a:bodyPr>
          <a:lstStyle/>
          <a:p>
            <a:pPr marL="12600" indent="1385640" algn="ctr">
              <a:lnSpc>
                <a:spcPct val="150000"/>
              </a:lnSpc>
              <a:spcBef>
                <a:spcPts val="96"/>
              </a:spcBef>
              <a:tabLst>
                <a:tab pos="0" algn="l"/>
              </a:tabLst>
            </a:pPr>
            <a:r>
              <a:rPr lang="tr-TR" sz="3200" b="1" strike="noStrike" spc="-55">
                <a:solidFill>
                  <a:srgbClr val="001F5F"/>
                </a:solidFill>
                <a:latin typeface="Times New Roman"/>
              </a:rPr>
              <a:t>T.C.</a:t>
            </a:r>
            <a:endParaRPr lang="tr-TR" sz="3200" b="0" strike="noStrike" spc="-1">
              <a:latin typeface="Arial"/>
            </a:endParaRPr>
          </a:p>
          <a:p>
            <a:pPr marL="12600" indent="1385640" algn="ctr">
              <a:lnSpc>
                <a:spcPct val="150000"/>
              </a:lnSpc>
              <a:spcBef>
                <a:spcPts val="96"/>
              </a:spcBef>
              <a:tabLst>
                <a:tab pos="0" algn="l"/>
              </a:tabLst>
            </a:pPr>
            <a:r>
              <a:rPr lang="tr-TR" sz="3200" b="1" strike="noStrike" spc="-7">
                <a:solidFill>
                  <a:srgbClr val="001F5F"/>
                </a:solidFill>
                <a:latin typeface="Times New Roman"/>
              </a:rPr>
              <a:t>ÇAYIROVA KAYMAKAMLIĞI</a:t>
            </a:r>
            <a:endParaRPr lang="tr-TR" sz="3200" b="0" strike="noStrike" spc="-1">
              <a:latin typeface="Arial"/>
            </a:endParaRPr>
          </a:p>
          <a:p>
            <a:pPr marL="12600" indent="1385640" algn="ctr">
              <a:lnSpc>
                <a:spcPct val="150000"/>
              </a:lnSpc>
              <a:spcBef>
                <a:spcPts val="96"/>
              </a:spcBef>
              <a:tabLst>
                <a:tab pos="0" algn="l"/>
              </a:tabLst>
            </a:pPr>
            <a:r>
              <a:rPr lang="tr-TR" sz="3200" b="1" strike="noStrike" spc="-1">
                <a:solidFill>
                  <a:srgbClr val="001F5F"/>
                </a:solidFill>
                <a:latin typeface="Times New Roman"/>
              </a:rPr>
              <a:t>İLÇE BRİFİNGİ</a:t>
            </a:r>
            <a:endParaRPr lang="tr-TR" sz="3200" b="0" strike="noStrike" spc="-1">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object 2"/>
          <p:cNvSpPr/>
          <p:nvPr/>
        </p:nvSpPr>
        <p:spPr>
          <a:xfrm>
            <a:off x="412919" y="2015088"/>
            <a:ext cx="5292371" cy="1076219"/>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362520" indent="-350640" algn="just">
              <a:lnSpc>
                <a:spcPct val="150000"/>
              </a:lnSpc>
              <a:spcBef>
                <a:spcPts val="99"/>
              </a:spcBef>
              <a:buClr>
                <a:srgbClr val="000000"/>
              </a:buClr>
              <a:buFont typeface="Wingdings" charset="2"/>
              <a:buChar char=""/>
            </a:pPr>
            <a:r>
              <a:rPr lang="tr-TR" sz="1600" strike="noStrike" spc="-7" dirty="0">
                <a:latin typeface="Times New Roman"/>
              </a:rPr>
              <a:t>TOSB bünyesinde genellikle otomotiv yan sanayi</a:t>
            </a:r>
            <a:r>
              <a:rPr lang="tr-TR" sz="1600" spc="-7" dirty="0">
                <a:latin typeface="Times New Roman"/>
              </a:rPr>
              <a:t>i alanında üretim yapan </a:t>
            </a:r>
            <a:r>
              <a:rPr lang="tr-TR" sz="1600" b="1" strike="noStrike" spc="-1" dirty="0">
                <a:solidFill>
                  <a:srgbClr val="FF0000"/>
                </a:solidFill>
                <a:latin typeface="Times New Roman"/>
              </a:rPr>
              <a:t>86</a:t>
            </a:r>
            <a:r>
              <a:rPr lang="tr-TR" sz="1600" strike="noStrike" spc="-1" dirty="0">
                <a:latin typeface="Times New Roman"/>
              </a:rPr>
              <a:t> </a:t>
            </a:r>
            <a:r>
              <a:rPr lang="tr-TR" sz="1600" strike="noStrike" spc="-7" dirty="0">
                <a:latin typeface="Times New Roman"/>
              </a:rPr>
              <a:t>fabrika  bulunmakta</a:t>
            </a:r>
            <a:r>
              <a:rPr lang="tr-TR" sz="1600" strike="noStrike" spc="423" dirty="0">
                <a:latin typeface="Times New Roman"/>
              </a:rPr>
              <a:t> </a:t>
            </a:r>
            <a:r>
              <a:rPr lang="tr-TR" sz="1600" strike="noStrike" spc="-1" dirty="0">
                <a:latin typeface="Times New Roman"/>
              </a:rPr>
              <a:t>olup </a:t>
            </a:r>
            <a:r>
              <a:rPr lang="tr-TR" sz="1600" b="1" strike="noStrike" spc="-1" dirty="0">
                <a:solidFill>
                  <a:srgbClr val="FF0000"/>
                </a:solidFill>
                <a:latin typeface="Times New Roman"/>
              </a:rPr>
              <a:t>25.000</a:t>
            </a:r>
            <a:r>
              <a:rPr lang="tr-TR" sz="1600" strike="noStrike" spc="-1" dirty="0">
                <a:latin typeface="Times New Roman"/>
              </a:rPr>
              <a:t> personel </a:t>
            </a:r>
            <a:r>
              <a:rPr lang="tr-TR" sz="1600" strike="noStrike" spc="-7" dirty="0">
                <a:latin typeface="Times New Roman"/>
              </a:rPr>
              <a:t>istihdam  </a:t>
            </a:r>
            <a:r>
              <a:rPr lang="tr-TR" sz="1600" strike="noStrike" spc="-26" dirty="0">
                <a:latin typeface="Times New Roman"/>
              </a:rPr>
              <a:t>edilmektedir.</a:t>
            </a:r>
            <a:endParaRPr lang="tr-TR" sz="1600" b="0" strike="noStrike" spc="-1" dirty="0">
              <a:latin typeface="Arial"/>
            </a:endParaRPr>
          </a:p>
        </p:txBody>
      </p:sp>
      <p:sp>
        <p:nvSpPr>
          <p:cNvPr id="129" name="object 3"/>
          <p:cNvSpPr/>
          <p:nvPr/>
        </p:nvSpPr>
        <p:spPr>
          <a:xfrm>
            <a:off x="5847870" y="1917260"/>
            <a:ext cx="3001522" cy="1751699"/>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30" name="object 4"/>
          <p:cNvSpPr/>
          <p:nvPr/>
        </p:nvSpPr>
        <p:spPr>
          <a:xfrm>
            <a:off x="759842" y="1485134"/>
            <a:ext cx="7780563" cy="465095"/>
          </a:xfrm>
          <a:prstGeom prst="rect">
            <a:avLst/>
          </a:prstGeom>
          <a:noFill/>
          <a:ln w="0">
            <a:noFill/>
          </a:ln>
        </p:spPr>
        <p:style>
          <a:lnRef idx="0">
            <a:scrgbClr r="0" g="0" b="0"/>
          </a:lnRef>
          <a:fillRef idx="0">
            <a:scrgbClr r="0" g="0" b="0"/>
          </a:fillRef>
          <a:effectRef idx="0">
            <a:scrgbClr r="0" g="0" b="0"/>
          </a:effectRef>
          <a:fontRef idx="minor"/>
        </p:style>
        <p:txBody>
          <a:bodyPr wrap="square" lIns="0" tIns="68040" rIns="0" bIns="0" anchor="t">
            <a:spAutoFit/>
          </a:bodyPr>
          <a:lstStyle/>
          <a:p>
            <a:pPr marL="12600">
              <a:lnSpc>
                <a:spcPts val="3461"/>
              </a:lnSpc>
              <a:spcBef>
                <a:spcPts val="536"/>
              </a:spcBef>
            </a:pPr>
            <a:r>
              <a:rPr lang="en-US" b="1" strike="noStrike" spc="-52" dirty="0">
                <a:solidFill>
                  <a:srgbClr val="775F54"/>
                </a:solidFill>
                <a:latin typeface="Times New Roman"/>
              </a:rPr>
              <a:t>TOSB </a:t>
            </a:r>
            <a:r>
              <a:rPr lang="en-US" b="1" strike="noStrike" spc="-7" dirty="0">
                <a:solidFill>
                  <a:srgbClr val="775F54"/>
                </a:solidFill>
                <a:latin typeface="Times New Roman"/>
              </a:rPr>
              <a:t>(</a:t>
            </a:r>
            <a:r>
              <a:rPr lang="en-US" b="1" strike="noStrike" spc="-7" dirty="0" err="1">
                <a:solidFill>
                  <a:srgbClr val="775F54"/>
                </a:solidFill>
                <a:latin typeface="Times New Roman"/>
              </a:rPr>
              <a:t>Otomotiv</a:t>
            </a:r>
            <a:r>
              <a:rPr lang="en-US" b="1" strike="noStrike" spc="-7" dirty="0">
                <a:solidFill>
                  <a:srgbClr val="775F54"/>
                </a:solidFill>
                <a:latin typeface="Times New Roman"/>
              </a:rPr>
              <a:t> </a:t>
            </a:r>
            <a:r>
              <a:rPr lang="tr-TR" b="1" strike="noStrike" spc="-7" dirty="0">
                <a:solidFill>
                  <a:srgbClr val="775F54"/>
                </a:solidFill>
                <a:latin typeface="Times New Roman"/>
              </a:rPr>
              <a:t>Tedarik </a:t>
            </a:r>
            <a:r>
              <a:rPr lang="en-US" b="1" strike="noStrike" spc="-7" dirty="0" err="1">
                <a:solidFill>
                  <a:srgbClr val="775F54"/>
                </a:solidFill>
                <a:latin typeface="Times New Roman"/>
              </a:rPr>
              <a:t>Sanayi</a:t>
            </a:r>
            <a:r>
              <a:rPr lang="en-US" b="1" strike="noStrike" spc="-7" dirty="0">
                <a:solidFill>
                  <a:srgbClr val="775F54"/>
                </a:solidFill>
                <a:latin typeface="Times New Roman"/>
              </a:rPr>
              <a:t> </a:t>
            </a:r>
            <a:r>
              <a:rPr lang="en-US" b="1" strike="noStrike" spc="-7" dirty="0" err="1">
                <a:solidFill>
                  <a:srgbClr val="775F54"/>
                </a:solidFill>
                <a:latin typeface="Times New Roman"/>
              </a:rPr>
              <a:t>İhtisas</a:t>
            </a:r>
            <a:r>
              <a:rPr lang="en-US" b="1" strike="noStrike" spc="-7" dirty="0">
                <a:solidFill>
                  <a:srgbClr val="775F54"/>
                </a:solidFill>
                <a:latin typeface="Times New Roman"/>
              </a:rPr>
              <a:t> Organize  </a:t>
            </a:r>
            <a:r>
              <a:rPr lang="en-US" b="1" strike="noStrike" spc="-7" dirty="0" err="1">
                <a:solidFill>
                  <a:srgbClr val="775F54"/>
                </a:solidFill>
                <a:latin typeface="Times New Roman"/>
              </a:rPr>
              <a:t>Sanayi</a:t>
            </a:r>
            <a:r>
              <a:rPr lang="en-US" b="1" strike="noStrike" spc="-32" dirty="0">
                <a:solidFill>
                  <a:srgbClr val="775F54"/>
                </a:solidFill>
                <a:latin typeface="Times New Roman"/>
              </a:rPr>
              <a:t> </a:t>
            </a:r>
            <a:r>
              <a:rPr lang="en-US" b="1" strike="noStrike" spc="-7" dirty="0" err="1">
                <a:solidFill>
                  <a:srgbClr val="775F54"/>
                </a:solidFill>
                <a:latin typeface="Times New Roman"/>
              </a:rPr>
              <a:t>Bölgesi</a:t>
            </a:r>
            <a:r>
              <a:rPr lang="en-US" b="1" strike="noStrike" spc="-7" dirty="0">
                <a:solidFill>
                  <a:srgbClr val="775F54"/>
                </a:solidFill>
                <a:latin typeface="Times New Roman"/>
              </a:rPr>
              <a:t>)</a:t>
            </a:r>
            <a:endParaRPr lang="tr-TR" b="0" strike="noStrike" spc="-1" dirty="0">
              <a:latin typeface="Arial"/>
            </a:endParaRPr>
          </a:p>
        </p:txBody>
      </p:sp>
      <p:sp>
        <p:nvSpPr>
          <p:cNvPr id="131" name="PlaceHolder 1"/>
          <p:cNvSpPr>
            <a:spLocks noGrp="1"/>
          </p:cNvSpPr>
          <p:nvPr>
            <p:ph type="title" idx="4294967295"/>
          </p:nvPr>
        </p:nvSpPr>
        <p:spPr>
          <a:xfrm>
            <a:off x="1936800" y="190236"/>
            <a:ext cx="54860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600" b="1" strike="noStrike" cap="all" spc="-41" dirty="0">
                <a:solidFill>
                  <a:schemeClr val="accent1">
                    <a:lumMod val="75000"/>
                  </a:schemeClr>
                </a:solidFill>
                <a:latin typeface="Times New Roman"/>
              </a:rPr>
              <a:t>     SANAYİ </a:t>
            </a:r>
            <a:r>
              <a:rPr lang="tr-TR" sz="3600" b="1" strike="noStrike" cap="all" spc="-1" dirty="0">
                <a:solidFill>
                  <a:schemeClr val="accent1">
                    <a:lumMod val="75000"/>
                  </a:schemeClr>
                </a:solidFill>
                <a:latin typeface="Times New Roman"/>
              </a:rPr>
              <a:t>VE</a:t>
            </a:r>
            <a:r>
              <a:rPr lang="tr-TR" sz="3600" b="1" strike="noStrike" cap="all" spc="-46" dirty="0">
                <a:solidFill>
                  <a:schemeClr val="accent1">
                    <a:lumMod val="75000"/>
                  </a:schemeClr>
                </a:solidFill>
                <a:latin typeface="Times New Roman"/>
              </a:rPr>
              <a:t> </a:t>
            </a:r>
            <a:r>
              <a:rPr lang="tr-TR" sz="3600" b="1" strike="noStrike" cap="all" spc="-7" dirty="0">
                <a:solidFill>
                  <a:schemeClr val="accent1">
                    <a:lumMod val="75000"/>
                  </a:schemeClr>
                </a:solidFill>
                <a:latin typeface="Times New Roman"/>
              </a:rPr>
              <a:t>TİCARET</a:t>
            </a:r>
            <a:endParaRPr lang="en-US" sz="3600" b="0" strike="noStrike" spc="-1" dirty="0">
              <a:solidFill>
                <a:schemeClr val="accent1">
                  <a:lumMod val="75000"/>
                </a:schemeClr>
              </a:solidFill>
              <a:latin typeface="Tw Cen MT"/>
            </a:endParaRPr>
          </a:p>
        </p:txBody>
      </p:sp>
      <p:sp>
        <p:nvSpPr>
          <p:cNvPr id="7" name="object 3"/>
          <p:cNvSpPr/>
          <p:nvPr/>
        </p:nvSpPr>
        <p:spPr>
          <a:xfrm>
            <a:off x="5858540" y="5460737"/>
            <a:ext cx="2990852" cy="1881811"/>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8" name="Dikdörtgen 6"/>
          <p:cNvSpPr/>
          <p:nvPr/>
        </p:nvSpPr>
        <p:spPr>
          <a:xfrm>
            <a:off x="357968" y="6014147"/>
            <a:ext cx="5447411"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gn="just">
              <a:lnSpc>
                <a:spcPct val="150000"/>
              </a:lnSpc>
              <a:buClr>
                <a:srgbClr val="000000"/>
              </a:buClr>
              <a:buFont typeface="Wingdings" charset="2"/>
              <a:buChar char=""/>
            </a:pPr>
            <a:r>
              <a:rPr lang="tr-TR" sz="1600" b="0" strike="noStrike" spc="-41" dirty="0">
                <a:solidFill>
                  <a:srgbClr val="404040"/>
                </a:solidFill>
                <a:latin typeface="Times New Roman"/>
              </a:rPr>
              <a:t>Marmara Geri Dönüşümcüler Kooperatifi bünyesinde </a:t>
            </a:r>
            <a:r>
              <a:rPr lang="tr-TR" sz="1600" b="1" strike="noStrike" spc="-41" dirty="0">
                <a:solidFill>
                  <a:srgbClr val="FF0000"/>
                </a:solidFill>
                <a:latin typeface="Times New Roman"/>
              </a:rPr>
              <a:t>2</a:t>
            </a:r>
            <a:r>
              <a:rPr lang="tr-TR" sz="1600" b="1" strike="noStrike" spc="-7" dirty="0">
                <a:solidFill>
                  <a:srgbClr val="FF0000"/>
                </a:solidFill>
                <a:latin typeface="Times New Roman"/>
              </a:rPr>
              <a:t>26</a:t>
            </a:r>
            <a:r>
              <a:rPr lang="tr-TR" sz="1600" b="0" strike="noStrike" spc="-7" dirty="0">
                <a:solidFill>
                  <a:srgbClr val="404040"/>
                </a:solidFill>
                <a:latin typeface="Times New Roman"/>
              </a:rPr>
              <a:t> fabrika </a:t>
            </a:r>
            <a:r>
              <a:rPr lang="tr-TR" sz="1600" b="0" strike="noStrike" spc="-12" dirty="0">
                <a:solidFill>
                  <a:srgbClr val="404040"/>
                </a:solidFill>
                <a:latin typeface="Times New Roman"/>
              </a:rPr>
              <a:t>bulunmakta olup </a:t>
            </a:r>
            <a:r>
              <a:rPr lang="tr-TR" sz="1600" b="1" strike="noStrike" spc="-12" dirty="0">
                <a:solidFill>
                  <a:srgbClr val="FF0000"/>
                </a:solidFill>
                <a:latin typeface="Times New Roman"/>
              </a:rPr>
              <a:t>5.500</a:t>
            </a:r>
            <a:r>
              <a:rPr lang="tr-TR" sz="1600" b="0" strike="noStrike" spc="-12" dirty="0">
                <a:solidFill>
                  <a:srgbClr val="404040"/>
                </a:solidFill>
                <a:latin typeface="Times New Roman"/>
              </a:rPr>
              <a:t> person</a:t>
            </a:r>
            <a:r>
              <a:rPr lang="tr-TR" sz="1600" spc="-12" dirty="0">
                <a:solidFill>
                  <a:srgbClr val="404040"/>
                </a:solidFill>
                <a:latin typeface="Times New Roman"/>
              </a:rPr>
              <a:t>el</a:t>
            </a:r>
            <a:r>
              <a:rPr lang="tr-TR" sz="1600" b="0" strike="noStrike" spc="-12" dirty="0">
                <a:solidFill>
                  <a:srgbClr val="404040"/>
                </a:solidFill>
                <a:latin typeface="Times New Roman"/>
              </a:rPr>
              <a:t> istihdam edilmektedir.</a:t>
            </a:r>
            <a:endParaRPr lang="tr-TR" sz="1600" b="0" strike="noStrike" spc="-1" dirty="0">
              <a:latin typeface="Arial"/>
            </a:endParaRPr>
          </a:p>
        </p:txBody>
      </p:sp>
      <p:sp>
        <p:nvSpPr>
          <p:cNvPr id="9" name="object 2"/>
          <p:cNvSpPr/>
          <p:nvPr/>
        </p:nvSpPr>
        <p:spPr>
          <a:xfrm>
            <a:off x="421781" y="5618219"/>
            <a:ext cx="8880480" cy="290449"/>
          </a:xfrm>
          <a:prstGeom prst="rect">
            <a:avLst/>
          </a:prstGeom>
          <a:noFill/>
          <a:ln w="0">
            <a:noFill/>
          </a:ln>
        </p:spPr>
        <p:style>
          <a:lnRef idx="0">
            <a:scrgbClr r="0" g="0" b="0"/>
          </a:lnRef>
          <a:fillRef idx="0">
            <a:scrgbClr r="0" g="0" b="0"/>
          </a:fillRef>
          <a:effectRef idx="0">
            <a:scrgbClr r="0" g="0" b="0"/>
          </a:effectRef>
          <a:fontRef idx="minor"/>
        </p:style>
        <p:txBody>
          <a:bodyPr lIns="0" tIns="13320" rIns="0" bIns="0" anchor="t">
            <a:spAutoFit/>
          </a:bodyPr>
          <a:lstStyle/>
          <a:p>
            <a:pPr marL="145440">
              <a:lnSpc>
                <a:spcPct val="100000"/>
              </a:lnSpc>
              <a:spcBef>
                <a:spcPts val="105"/>
              </a:spcBef>
            </a:pPr>
            <a:r>
              <a:rPr lang="tr-TR" b="1" strike="noStrike" spc="-15" dirty="0">
                <a:solidFill>
                  <a:srgbClr val="775F54"/>
                </a:solidFill>
                <a:latin typeface="Times New Roman"/>
              </a:rPr>
              <a:t>   </a:t>
            </a:r>
            <a:r>
              <a:rPr lang="en-US" b="1" strike="noStrike" spc="-15" dirty="0">
                <a:solidFill>
                  <a:srgbClr val="775F54"/>
                </a:solidFill>
                <a:latin typeface="Times New Roman"/>
              </a:rPr>
              <a:t>Marmara </a:t>
            </a:r>
            <a:r>
              <a:rPr lang="en-US" b="1" strike="noStrike" spc="-7" dirty="0">
                <a:solidFill>
                  <a:srgbClr val="775F54"/>
                </a:solidFill>
                <a:latin typeface="Times New Roman"/>
              </a:rPr>
              <a:t>Geri </a:t>
            </a:r>
            <a:r>
              <a:rPr lang="en-US" b="1" strike="noStrike" spc="-1" dirty="0" err="1">
                <a:solidFill>
                  <a:srgbClr val="775F54"/>
                </a:solidFill>
                <a:latin typeface="Times New Roman"/>
              </a:rPr>
              <a:t>Dönüşümcüler</a:t>
            </a:r>
            <a:r>
              <a:rPr lang="en-US" b="1" strike="noStrike" spc="-55" dirty="0">
                <a:solidFill>
                  <a:srgbClr val="775F54"/>
                </a:solidFill>
                <a:latin typeface="Times New Roman"/>
              </a:rPr>
              <a:t> </a:t>
            </a:r>
            <a:r>
              <a:rPr lang="en-US" b="1" strike="noStrike" spc="-15" dirty="0" err="1">
                <a:solidFill>
                  <a:srgbClr val="775F54"/>
                </a:solidFill>
                <a:latin typeface="Times New Roman"/>
              </a:rPr>
              <a:t>Kooperatifi</a:t>
            </a:r>
            <a:endParaRPr lang="tr-TR" b="0" strike="noStrike" spc="-1" dirty="0">
              <a:latin typeface="Arial"/>
            </a:endParaRPr>
          </a:p>
        </p:txBody>
      </p:sp>
      <p:grpSp>
        <p:nvGrpSpPr>
          <p:cNvPr id="10" name="object 7"/>
          <p:cNvGrpSpPr/>
          <p:nvPr/>
        </p:nvGrpSpPr>
        <p:grpSpPr>
          <a:xfrm>
            <a:off x="5852532" y="3501923"/>
            <a:ext cx="3007493" cy="2086780"/>
            <a:chOff x="4832280" y="2382480"/>
            <a:chExt cx="4266720" cy="3767760"/>
          </a:xfrm>
          <a:effectLst/>
        </p:grpSpPr>
        <p:sp>
          <p:nvSpPr>
            <p:cNvPr id="11" name="object 8"/>
            <p:cNvSpPr/>
            <p:nvPr/>
          </p:nvSpPr>
          <p:spPr>
            <a:xfrm>
              <a:off x="4832280" y="2382480"/>
              <a:ext cx="4266720" cy="376776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2" name="object 9"/>
            <p:cNvSpPr/>
            <p:nvPr/>
          </p:nvSpPr>
          <p:spPr>
            <a:xfrm>
              <a:off x="4948560" y="2568960"/>
              <a:ext cx="4036320" cy="3397680"/>
            </a:xfrm>
            <a:prstGeom prst="rect">
              <a:avLst/>
            </a:prstGeom>
            <a:blipFill rotWithShape="0">
              <a:blip r:embed="rId6"/>
              <a:srcRect/>
              <a:stretch/>
            </a:blipFill>
            <a:ln w="0">
              <a:noFill/>
            </a:ln>
            <a:effectLst/>
          </p:spPr>
          <p:style>
            <a:lnRef idx="0">
              <a:scrgbClr r="0" g="0" b="0"/>
            </a:lnRef>
            <a:fillRef idx="0">
              <a:scrgbClr r="0" g="0" b="0"/>
            </a:fillRef>
            <a:effectRef idx="0">
              <a:scrgbClr r="0" g="0" b="0"/>
            </a:effectRef>
            <a:fontRef idx="minor"/>
          </p:style>
        </p:sp>
      </p:grpSp>
      <p:sp>
        <p:nvSpPr>
          <p:cNvPr id="13" name="object 2"/>
          <p:cNvSpPr/>
          <p:nvPr/>
        </p:nvSpPr>
        <p:spPr>
          <a:xfrm>
            <a:off x="384759" y="3837901"/>
            <a:ext cx="5292371" cy="1480304"/>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362520" indent="-350640" algn="just">
              <a:lnSpc>
                <a:spcPct val="149000"/>
              </a:lnSpc>
              <a:spcBef>
                <a:spcPts val="99"/>
              </a:spcBef>
              <a:buClr>
                <a:srgbClr val="404040"/>
              </a:buClr>
              <a:buFont typeface="Wingdings" charset="2"/>
              <a:buChar char=""/>
            </a:pPr>
            <a:r>
              <a:rPr lang="en-US" sz="1600" b="0" strike="noStrike" spc="-7" dirty="0" err="1">
                <a:solidFill>
                  <a:srgbClr val="404040"/>
                </a:solidFill>
                <a:latin typeface="Times New Roman"/>
              </a:rPr>
              <a:t>Ülkemizin</a:t>
            </a:r>
            <a:r>
              <a:rPr lang="tr-TR" sz="1600" b="0" strike="noStrike" spc="-7" dirty="0">
                <a:solidFill>
                  <a:srgbClr val="404040"/>
                </a:solidFill>
                <a:latin typeface="Times New Roman"/>
              </a:rPr>
              <a:t> </a:t>
            </a:r>
            <a:r>
              <a:rPr lang="en-US" sz="1600" b="0" strike="noStrike" spc="-12" dirty="0" err="1">
                <a:solidFill>
                  <a:srgbClr val="404040"/>
                </a:solidFill>
                <a:latin typeface="Times New Roman"/>
              </a:rPr>
              <a:t>önde</a:t>
            </a:r>
            <a:r>
              <a:rPr lang="tr-TR" sz="1600" b="0" strike="noStrike" spc="-12" dirty="0">
                <a:solidFill>
                  <a:srgbClr val="404040"/>
                </a:solidFill>
                <a:latin typeface="Times New Roman"/>
              </a:rPr>
              <a:t> </a:t>
            </a:r>
            <a:r>
              <a:rPr lang="en-US" sz="1600" b="0" strike="noStrike" spc="-100" dirty="0" err="1">
                <a:solidFill>
                  <a:srgbClr val="404040"/>
                </a:solidFill>
                <a:latin typeface="Times New Roman"/>
              </a:rPr>
              <a:t>gelen</a:t>
            </a:r>
            <a:r>
              <a:rPr lang="tr-TR" sz="1600" b="0" strike="noStrike" spc="-100" dirty="0">
                <a:solidFill>
                  <a:srgbClr val="404040"/>
                </a:solidFill>
                <a:latin typeface="Times New Roman"/>
              </a:rPr>
              <a:t> </a:t>
            </a:r>
            <a:r>
              <a:rPr lang="en-US" sz="1600" b="0" strike="noStrike" spc="-7" dirty="0" err="1">
                <a:solidFill>
                  <a:srgbClr val="404040"/>
                </a:solidFill>
                <a:latin typeface="Times New Roman"/>
              </a:rPr>
              <a:t>sanayi</a:t>
            </a:r>
            <a:r>
              <a:rPr lang="tr-TR" sz="1600" b="0" strike="noStrike" spc="-7" dirty="0">
                <a:solidFill>
                  <a:srgbClr val="404040"/>
                </a:solidFill>
                <a:latin typeface="Times New Roman"/>
              </a:rPr>
              <a:t> </a:t>
            </a:r>
            <a:r>
              <a:rPr lang="en-US" sz="1600" b="0" strike="noStrike" spc="-12" dirty="0" err="1">
                <a:solidFill>
                  <a:srgbClr val="404040"/>
                </a:solidFill>
                <a:latin typeface="Times New Roman"/>
              </a:rPr>
              <a:t>kuruluşlarına</a:t>
            </a:r>
            <a:r>
              <a:rPr lang="en-US" sz="1600" b="0" strike="noStrike" spc="-12" dirty="0">
                <a:solidFill>
                  <a:srgbClr val="404040"/>
                </a:solidFill>
                <a:latin typeface="Times New Roman"/>
              </a:rPr>
              <a:t>  </a:t>
            </a:r>
            <a:r>
              <a:rPr lang="en-US" sz="1600" b="0" strike="noStrike" spc="-1" dirty="0" err="1">
                <a:solidFill>
                  <a:srgbClr val="404040"/>
                </a:solidFill>
                <a:latin typeface="Times New Roman"/>
              </a:rPr>
              <a:t>sahip</a:t>
            </a:r>
            <a:r>
              <a:rPr lang="en-US" sz="1600" b="0" strike="noStrike" spc="-1" dirty="0">
                <a:solidFill>
                  <a:srgbClr val="404040"/>
                </a:solidFill>
                <a:latin typeface="Times New Roman"/>
              </a:rPr>
              <a:t> </a:t>
            </a:r>
            <a:r>
              <a:rPr lang="en-US" sz="1600" b="0" strike="noStrike" spc="-12" dirty="0" err="1">
                <a:solidFill>
                  <a:srgbClr val="404040"/>
                </a:solidFill>
                <a:latin typeface="Times New Roman"/>
              </a:rPr>
              <a:t>Gebze</a:t>
            </a:r>
            <a:r>
              <a:rPr lang="en-US" sz="1600" b="0" strike="noStrike" spc="-12" dirty="0">
                <a:solidFill>
                  <a:srgbClr val="404040"/>
                </a:solidFill>
                <a:latin typeface="Times New Roman"/>
              </a:rPr>
              <a:t> Organize  </a:t>
            </a:r>
            <a:r>
              <a:rPr lang="en-US" sz="1600" b="0" strike="noStrike" spc="-7" dirty="0" err="1">
                <a:solidFill>
                  <a:srgbClr val="404040"/>
                </a:solidFill>
                <a:latin typeface="Times New Roman"/>
              </a:rPr>
              <a:t>Sanayi</a:t>
            </a:r>
            <a:r>
              <a:rPr lang="en-US" sz="1600" b="0" strike="noStrike" spc="-7" dirty="0">
                <a:solidFill>
                  <a:srgbClr val="404040"/>
                </a:solidFill>
                <a:latin typeface="Times New Roman"/>
              </a:rPr>
              <a:t> </a:t>
            </a:r>
            <a:r>
              <a:rPr lang="en-US" sz="1600" b="0" strike="noStrike" spc="-12" dirty="0" err="1">
                <a:solidFill>
                  <a:srgbClr val="404040"/>
                </a:solidFill>
                <a:latin typeface="Times New Roman"/>
              </a:rPr>
              <a:t>Bölgesinin</a:t>
            </a:r>
            <a:r>
              <a:rPr lang="en-US" sz="1600" b="0" strike="noStrike" spc="-26" dirty="0">
                <a:solidFill>
                  <a:srgbClr val="404040"/>
                </a:solidFill>
                <a:latin typeface="Times New Roman"/>
              </a:rPr>
              <a:t> </a:t>
            </a:r>
            <a:r>
              <a:rPr lang="en-US" sz="1600" b="0" strike="noStrike" spc="-12" dirty="0">
                <a:solidFill>
                  <a:srgbClr val="404040"/>
                </a:solidFill>
                <a:latin typeface="Times New Roman"/>
              </a:rPr>
              <a:t>(GOSB)</a:t>
            </a:r>
            <a:r>
              <a:rPr lang="tr-TR" sz="1600" b="0" strike="noStrike" spc="-12" dirty="0">
                <a:solidFill>
                  <a:srgbClr val="404040"/>
                </a:solidFill>
                <a:latin typeface="Times New Roman"/>
              </a:rPr>
              <a:t> bir bölümü ilçemiz sınırları içinde yer almaktadır. Bu alanda </a:t>
            </a:r>
            <a:r>
              <a:rPr lang="tr-TR" sz="1600" b="1" strike="noStrike" spc="-12" dirty="0">
                <a:solidFill>
                  <a:srgbClr val="FF0000"/>
                </a:solidFill>
                <a:latin typeface="Times New Roman"/>
              </a:rPr>
              <a:t>44 </a:t>
            </a:r>
            <a:r>
              <a:rPr lang="tr-TR" sz="1600" strike="noStrike" spc="-12" dirty="0">
                <a:latin typeface="Times New Roman"/>
              </a:rPr>
              <a:t>fabrika bulunmakta olup  </a:t>
            </a:r>
            <a:r>
              <a:rPr lang="tr-TR" sz="1600" b="1" strike="noStrike" spc="-12" dirty="0">
                <a:solidFill>
                  <a:srgbClr val="FF0000"/>
                </a:solidFill>
                <a:latin typeface="Times New Roman"/>
              </a:rPr>
              <a:t>16.078</a:t>
            </a:r>
            <a:r>
              <a:rPr lang="tr-TR" sz="1600" strike="noStrike" spc="-12" dirty="0">
                <a:latin typeface="Times New Roman"/>
              </a:rPr>
              <a:t> personel istihdam edilmektedir.</a:t>
            </a:r>
            <a:endParaRPr lang="tr-TR" sz="1600" strike="noStrike" spc="-1" dirty="0">
              <a:latin typeface="Arial"/>
            </a:endParaRPr>
          </a:p>
        </p:txBody>
      </p:sp>
      <p:sp>
        <p:nvSpPr>
          <p:cNvPr id="14" name="object 6"/>
          <p:cNvSpPr/>
          <p:nvPr/>
        </p:nvSpPr>
        <p:spPr>
          <a:xfrm>
            <a:off x="166325" y="3462598"/>
            <a:ext cx="8404560" cy="290449"/>
          </a:xfrm>
          <a:prstGeom prst="rect">
            <a:avLst/>
          </a:prstGeom>
          <a:noFill/>
          <a:ln w="0">
            <a:noFill/>
          </a:ln>
        </p:spPr>
        <p:style>
          <a:lnRef idx="0">
            <a:scrgbClr r="0" g="0" b="0"/>
          </a:lnRef>
          <a:fillRef idx="0">
            <a:scrgbClr r="0" g="0" b="0"/>
          </a:fillRef>
          <a:effectRef idx="0">
            <a:scrgbClr r="0" g="0" b="0"/>
          </a:effectRef>
          <a:fontRef idx="minor"/>
        </p:style>
        <p:txBody>
          <a:bodyPr lIns="0" tIns="13320" rIns="0" bIns="0" anchor="t">
            <a:spAutoFit/>
          </a:bodyPr>
          <a:lstStyle/>
          <a:p>
            <a:pPr marL="12600">
              <a:lnSpc>
                <a:spcPct val="100000"/>
              </a:lnSpc>
              <a:spcBef>
                <a:spcPts val="105"/>
              </a:spcBef>
              <a:tabLst>
                <a:tab pos="5096520" algn="l"/>
              </a:tabLst>
            </a:pPr>
            <a:r>
              <a:rPr lang="tr-TR" b="1" strike="noStrike" spc="-1" dirty="0">
                <a:solidFill>
                  <a:srgbClr val="775F54"/>
                </a:solidFill>
                <a:latin typeface="Times New Roman"/>
              </a:rPr>
              <a:t>          </a:t>
            </a:r>
            <a:r>
              <a:rPr lang="en-US" b="1" strike="noStrike" spc="-1" dirty="0">
                <a:solidFill>
                  <a:srgbClr val="775F54"/>
                </a:solidFill>
                <a:latin typeface="Times New Roman"/>
              </a:rPr>
              <a:t>GOSB</a:t>
            </a:r>
            <a:r>
              <a:rPr lang="en-US" b="1" strike="noStrike" spc="-15" dirty="0">
                <a:solidFill>
                  <a:srgbClr val="775F54"/>
                </a:solidFill>
                <a:latin typeface="Times New Roman"/>
              </a:rPr>
              <a:t> </a:t>
            </a:r>
            <a:r>
              <a:rPr lang="en-US" b="1" strike="noStrike" spc="-7" dirty="0">
                <a:solidFill>
                  <a:srgbClr val="775F54"/>
                </a:solidFill>
                <a:latin typeface="Times New Roman"/>
              </a:rPr>
              <a:t>(</a:t>
            </a:r>
            <a:r>
              <a:rPr lang="en-US" b="1" strike="noStrike" spc="-7" dirty="0" err="1">
                <a:solidFill>
                  <a:srgbClr val="775F54"/>
                </a:solidFill>
                <a:latin typeface="Times New Roman"/>
              </a:rPr>
              <a:t>Gebze</a:t>
            </a:r>
            <a:r>
              <a:rPr lang="en-US" b="1" strike="noStrike" spc="-12" dirty="0">
                <a:solidFill>
                  <a:srgbClr val="775F54"/>
                </a:solidFill>
                <a:latin typeface="Times New Roman"/>
              </a:rPr>
              <a:t> </a:t>
            </a:r>
            <a:r>
              <a:rPr lang="en-US" b="1" strike="noStrike" spc="-7" dirty="0">
                <a:solidFill>
                  <a:srgbClr val="775F54"/>
                </a:solidFill>
                <a:latin typeface="Times New Roman"/>
              </a:rPr>
              <a:t>Organize</a:t>
            </a:r>
            <a:r>
              <a:rPr lang="tr-TR" b="1" strike="noStrike" spc="-7" dirty="0">
                <a:solidFill>
                  <a:srgbClr val="775F54"/>
                </a:solidFill>
                <a:latin typeface="Times New Roman"/>
              </a:rPr>
              <a:t> </a:t>
            </a:r>
            <a:r>
              <a:rPr lang="en-US" b="1" strike="noStrike" spc="-7" dirty="0" err="1">
                <a:solidFill>
                  <a:srgbClr val="775F54"/>
                </a:solidFill>
                <a:latin typeface="Times New Roman"/>
              </a:rPr>
              <a:t>Sanayi</a:t>
            </a:r>
            <a:r>
              <a:rPr lang="en-US" b="1" strike="noStrike" spc="-86" dirty="0">
                <a:solidFill>
                  <a:srgbClr val="775F54"/>
                </a:solidFill>
                <a:latin typeface="Times New Roman"/>
              </a:rPr>
              <a:t> </a:t>
            </a:r>
            <a:r>
              <a:rPr lang="en-US" b="1" strike="noStrike" spc="-7" dirty="0" err="1">
                <a:solidFill>
                  <a:srgbClr val="775F54"/>
                </a:solidFill>
                <a:latin typeface="Times New Roman"/>
              </a:rPr>
              <a:t>Bölgesi</a:t>
            </a:r>
            <a:r>
              <a:rPr lang="en-US" b="1" strike="noStrike" spc="-7" dirty="0">
                <a:solidFill>
                  <a:srgbClr val="775F54"/>
                </a:solidFill>
                <a:latin typeface="Times New Roman"/>
              </a:rPr>
              <a:t>)</a:t>
            </a:r>
            <a:endParaRPr lang="tr-TR" b="0" strike="noStrike" spc="-1" dirty="0">
              <a:latin typeface="Arial"/>
            </a:endParaRPr>
          </a:p>
        </p:txBody>
      </p:sp>
      <p:sp>
        <p:nvSpPr>
          <p:cNvPr id="15" name="object 9"/>
          <p:cNvSpPr/>
          <p:nvPr/>
        </p:nvSpPr>
        <p:spPr>
          <a:xfrm>
            <a:off x="368499" y="234433"/>
            <a:ext cx="1402200" cy="1397640"/>
          </a:xfrm>
          <a:prstGeom prst="rect">
            <a:avLst/>
          </a:prstGeom>
          <a:blipFill rotWithShape="0">
            <a:blip r:embed="rId7"/>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799A511-3BF0-0A92-C04A-96CDC332B62D}"/>
              </a:ext>
            </a:extLst>
          </p:cNvPr>
          <p:cNvSpPr>
            <a:spLocks noGrp="1"/>
          </p:cNvSpPr>
          <p:nvPr>
            <p:ph type="sldNum" idx="12"/>
          </p:nvPr>
        </p:nvSpPr>
        <p:spPr/>
        <p:txBody>
          <a:bodyPr/>
          <a:lstStyle/>
          <a:p>
            <a:pPr algn="r"/>
            <a:fld id="{4C66CDD5-FB62-4212-8535-01DC6434EC81}" type="slidenum">
              <a:rPr lang="tr-TR" spc="-1" smtClean="0"/>
              <a:pPr algn="r"/>
              <a:t>10</a:t>
            </a:fld>
            <a:endParaRPr lang="tr-TR" spc="-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object 2"/>
          <p:cNvSpPr/>
          <p:nvPr/>
        </p:nvSpPr>
        <p:spPr>
          <a:xfrm>
            <a:off x="488880" y="1893871"/>
            <a:ext cx="8346776" cy="4140263"/>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361800" indent="-349200" algn="just">
              <a:lnSpc>
                <a:spcPct val="130000"/>
              </a:lnSpc>
              <a:spcBef>
                <a:spcPts val="99"/>
              </a:spcBef>
              <a:buClr>
                <a:srgbClr val="404040"/>
              </a:buClr>
              <a:buFont typeface="Wingdings" charset="2"/>
              <a:buChar char=""/>
            </a:pPr>
            <a:r>
              <a:rPr lang="tr-TR" sz="2000" b="0" strike="noStrike" spc="-1" dirty="0">
                <a:solidFill>
                  <a:srgbClr val="404040"/>
                </a:solidFill>
                <a:latin typeface="Times New Roman"/>
              </a:rPr>
              <a:t>İlçemiz sınırları içerisinde </a:t>
            </a:r>
            <a:r>
              <a:rPr lang="en-US" sz="2000" b="0" strike="noStrike" spc="-1" dirty="0" err="1">
                <a:solidFill>
                  <a:srgbClr val="404040"/>
                </a:solidFill>
                <a:latin typeface="Times New Roman"/>
              </a:rPr>
              <a:t>Akbank</a:t>
            </a:r>
            <a:r>
              <a:rPr lang="en-US" sz="2000" b="0" strike="noStrike" spc="-1" dirty="0">
                <a:solidFill>
                  <a:srgbClr val="404040"/>
                </a:solidFill>
                <a:latin typeface="Times New Roman"/>
              </a:rPr>
              <a:t>, </a:t>
            </a:r>
            <a:r>
              <a:rPr lang="tr-TR" sz="2000" b="0" strike="noStrike" spc="-1" dirty="0">
                <a:solidFill>
                  <a:srgbClr val="404040"/>
                </a:solidFill>
                <a:latin typeface="Times New Roman"/>
              </a:rPr>
              <a:t>Kuveyt Türk ve </a:t>
            </a:r>
            <a:r>
              <a:rPr lang="en-US" sz="2000" b="0" strike="noStrike" spc="-52" dirty="0" err="1">
                <a:solidFill>
                  <a:srgbClr val="404040"/>
                </a:solidFill>
                <a:latin typeface="Times New Roman"/>
              </a:rPr>
              <a:t>Yapı</a:t>
            </a:r>
            <a:r>
              <a:rPr lang="en-US" sz="2000" b="0" strike="noStrike" spc="-52" dirty="0">
                <a:solidFill>
                  <a:srgbClr val="404040"/>
                </a:solidFill>
                <a:latin typeface="Times New Roman"/>
              </a:rPr>
              <a:t> </a:t>
            </a:r>
            <a:r>
              <a:rPr lang="en-US" sz="2000" b="0" strike="noStrike" spc="-7" dirty="0" err="1">
                <a:solidFill>
                  <a:srgbClr val="404040"/>
                </a:solidFill>
                <a:latin typeface="Times New Roman"/>
              </a:rPr>
              <a:t>Kredi</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Bankalarının</a:t>
            </a:r>
            <a:r>
              <a:rPr lang="en-US" sz="2000" b="0" strike="noStrike" spc="-7" dirty="0">
                <a:solidFill>
                  <a:srgbClr val="404040"/>
                </a:solidFill>
                <a:latin typeface="Times New Roman"/>
              </a:rPr>
              <a:t> </a:t>
            </a:r>
            <a:r>
              <a:rPr lang="tr-TR" sz="2000" b="0" strike="noStrike" spc="-12" dirty="0">
                <a:solidFill>
                  <a:srgbClr val="404040"/>
                </a:solidFill>
                <a:latin typeface="Times New Roman"/>
              </a:rPr>
              <a:t>Üsleri b</a:t>
            </a:r>
            <a:r>
              <a:rPr lang="tr-TR" sz="2000" b="0" strike="noStrike" spc="-7" dirty="0">
                <a:solidFill>
                  <a:srgbClr val="404040"/>
                </a:solidFill>
                <a:latin typeface="Times New Roman"/>
              </a:rPr>
              <a:t>ulunmaktadır.</a:t>
            </a:r>
          </a:p>
          <a:p>
            <a:pPr marL="12600" algn="just">
              <a:lnSpc>
                <a:spcPct val="130000"/>
              </a:lnSpc>
              <a:spcBef>
                <a:spcPts val="99"/>
              </a:spcBef>
              <a:buClr>
                <a:srgbClr val="404040"/>
              </a:buClr>
            </a:pPr>
            <a:endParaRPr lang="tr-TR" sz="2000" b="0" strike="noStrike" spc="-1" dirty="0">
              <a:latin typeface="Arial"/>
            </a:endParaRPr>
          </a:p>
          <a:p>
            <a:pPr marL="361800" indent="-349200" algn="just">
              <a:lnSpc>
                <a:spcPct val="130000"/>
              </a:lnSpc>
              <a:spcBef>
                <a:spcPts val="99"/>
              </a:spcBef>
              <a:buClr>
                <a:srgbClr val="000000"/>
              </a:buClr>
              <a:buFont typeface="Wingdings" charset="2"/>
              <a:buChar char=""/>
            </a:pPr>
            <a:r>
              <a:rPr lang="tr-TR" sz="2000" b="0" strike="noStrike" spc="-52" dirty="0">
                <a:solidFill>
                  <a:srgbClr val="404040"/>
                </a:solidFill>
                <a:latin typeface="Times New Roman"/>
              </a:rPr>
              <a:t>Yapı </a:t>
            </a:r>
            <a:r>
              <a:rPr lang="tr-TR" sz="2000" b="0" strike="noStrike" spc="-7" dirty="0">
                <a:solidFill>
                  <a:srgbClr val="404040"/>
                </a:solidFill>
                <a:latin typeface="Times New Roman"/>
              </a:rPr>
              <a:t>Kredi Bankacılık Üssünde </a:t>
            </a:r>
            <a:r>
              <a:rPr lang="en-US" sz="2000" b="1" strike="noStrike" spc="-7" dirty="0">
                <a:solidFill>
                  <a:srgbClr val="FF0000"/>
                </a:solidFill>
                <a:latin typeface="Times New Roman"/>
              </a:rPr>
              <a:t>4.000</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Akbank</a:t>
            </a:r>
            <a:r>
              <a:rPr lang="tr-TR" sz="2000" b="0" strike="noStrike" spc="-7" dirty="0">
                <a:solidFill>
                  <a:srgbClr val="404040"/>
                </a:solidFill>
                <a:latin typeface="Times New Roman"/>
              </a:rPr>
              <a:t> Bankacılık Üssünde</a:t>
            </a:r>
            <a:r>
              <a:rPr lang="en-US" sz="2000" b="0" strike="noStrike" spc="-7" dirty="0">
                <a:solidFill>
                  <a:srgbClr val="404040"/>
                </a:solidFill>
                <a:latin typeface="Times New Roman"/>
              </a:rPr>
              <a:t> </a:t>
            </a:r>
            <a:r>
              <a:rPr lang="en-US" sz="2000" b="1" strike="noStrike" spc="-7" dirty="0">
                <a:solidFill>
                  <a:srgbClr val="FF0000"/>
                </a:solidFill>
                <a:latin typeface="Times New Roman"/>
              </a:rPr>
              <a:t>3.5</a:t>
            </a:r>
            <a:r>
              <a:rPr lang="tr-TR" sz="2000" b="1" strike="noStrike" spc="-7" dirty="0">
                <a:solidFill>
                  <a:srgbClr val="FF0000"/>
                </a:solidFill>
                <a:latin typeface="Times New Roman"/>
              </a:rPr>
              <a:t>00</a:t>
            </a:r>
            <a:r>
              <a:rPr lang="en-US" sz="2000" b="1" strike="noStrike" spc="-7" dirty="0">
                <a:solidFill>
                  <a:srgbClr val="FF0000"/>
                </a:solidFill>
                <a:latin typeface="Times New Roman"/>
              </a:rPr>
              <a:t> </a:t>
            </a:r>
            <a:r>
              <a:rPr lang="en-US" sz="2000" b="0" strike="noStrike" spc="-7" dirty="0" err="1">
                <a:solidFill>
                  <a:srgbClr val="404040"/>
                </a:solidFill>
                <a:latin typeface="Times New Roman"/>
              </a:rPr>
              <a:t>ve</a:t>
            </a:r>
            <a:r>
              <a:rPr lang="en-US" sz="2000" b="0" strike="noStrike" spc="-7" dirty="0">
                <a:solidFill>
                  <a:srgbClr val="404040"/>
                </a:solidFill>
                <a:latin typeface="Times New Roman"/>
              </a:rPr>
              <a:t> </a:t>
            </a:r>
            <a:r>
              <a:rPr lang="en-US" sz="2000" b="0" strike="noStrike" spc="-15" dirty="0" err="1">
                <a:solidFill>
                  <a:srgbClr val="404040"/>
                </a:solidFill>
                <a:latin typeface="Times New Roman"/>
              </a:rPr>
              <a:t>Kuveyt</a:t>
            </a:r>
            <a:r>
              <a:rPr lang="en-US" sz="2000" b="0" strike="noStrike" spc="-15" dirty="0">
                <a:solidFill>
                  <a:srgbClr val="404040"/>
                </a:solidFill>
                <a:latin typeface="Times New Roman"/>
              </a:rPr>
              <a:t> </a:t>
            </a:r>
            <a:r>
              <a:rPr lang="en-US" sz="2000" b="0" strike="noStrike" spc="-7" dirty="0" err="1">
                <a:solidFill>
                  <a:srgbClr val="404040"/>
                </a:solidFill>
                <a:latin typeface="Times New Roman"/>
              </a:rPr>
              <a:t>Türk</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Katılım</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Bankası</a:t>
            </a:r>
            <a:r>
              <a:rPr lang="tr-TR" sz="2000" b="0" strike="noStrike" spc="-7" dirty="0">
                <a:solidFill>
                  <a:srgbClr val="404040"/>
                </a:solidFill>
                <a:latin typeface="Times New Roman"/>
              </a:rPr>
              <a:t> Üssünde </a:t>
            </a:r>
            <a:r>
              <a:rPr lang="en-US" sz="2000" b="0" strike="noStrike" spc="-7" dirty="0">
                <a:solidFill>
                  <a:srgbClr val="404040"/>
                </a:solidFill>
                <a:latin typeface="Times New Roman"/>
              </a:rPr>
              <a:t> </a:t>
            </a:r>
            <a:r>
              <a:rPr lang="tr-TR" sz="2000" b="1" strike="noStrike" spc="-7">
                <a:solidFill>
                  <a:srgbClr val="FF0000"/>
                </a:solidFill>
                <a:latin typeface="Times New Roman"/>
              </a:rPr>
              <a:t>1.700</a:t>
            </a:r>
            <a:r>
              <a:rPr lang="en-US" sz="2000" b="1" strike="noStrike" spc="-1" dirty="0">
                <a:solidFill>
                  <a:srgbClr val="FF0000"/>
                </a:solidFill>
                <a:latin typeface="Times New Roman"/>
              </a:rPr>
              <a:t>  </a:t>
            </a:r>
            <a:r>
              <a:rPr lang="tr-TR" sz="2000" b="0" strike="noStrike" spc="-21" dirty="0">
                <a:solidFill>
                  <a:srgbClr val="404040"/>
                </a:solidFill>
                <a:latin typeface="Times New Roman"/>
              </a:rPr>
              <a:t>pe</a:t>
            </a:r>
            <a:r>
              <a:rPr lang="en-US" sz="2000" b="0" strike="noStrike" spc="-21" dirty="0" err="1">
                <a:solidFill>
                  <a:srgbClr val="404040"/>
                </a:solidFill>
                <a:latin typeface="Times New Roman"/>
              </a:rPr>
              <a:t>rsonel</a:t>
            </a:r>
            <a:r>
              <a:rPr lang="en-US" sz="2000" b="0" strike="noStrike" spc="-21" dirty="0">
                <a:solidFill>
                  <a:srgbClr val="404040"/>
                </a:solidFill>
                <a:latin typeface="Times New Roman"/>
              </a:rPr>
              <a:t> </a:t>
            </a:r>
            <a:r>
              <a:rPr lang="en-US" sz="2000" b="0" strike="noStrike" spc="-12" dirty="0" err="1">
                <a:solidFill>
                  <a:srgbClr val="404040"/>
                </a:solidFill>
                <a:latin typeface="Times New Roman"/>
              </a:rPr>
              <a:t>istihdam</a:t>
            </a:r>
            <a:r>
              <a:rPr lang="en-US" sz="2000" b="0" strike="noStrike" spc="63" dirty="0">
                <a:solidFill>
                  <a:srgbClr val="404040"/>
                </a:solidFill>
                <a:latin typeface="Times New Roman"/>
              </a:rPr>
              <a:t> </a:t>
            </a:r>
            <a:r>
              <a:rPr lang="en-US" sz="2000" b="0" strike="noStrike" spc="-26" dirty="0" err="1">
                <a:solidFill>
                  <a:srgbClr val="404040"/>
                </a:solidFill>
                <a:latin typeface="Times New Roman"/>
              </a:rPr>
              <a:t>edilmektedir</a:t>
            </a:r>
            <a:r>
              <a:rPr lang="en-US" sz="2000" b="0" strike="noStrike" spc="-26" dirty="0">
                <a:solidFill>
                  <a:srgbClr val="404040"/>
                </a:solidFill>
                <a:latin typeface="Times New Roman"/>
              </a:rPr>
              <a:t>.</a:t>
            </a:r>
            <a:endParaRPr lang="tr-TR" sz="2000" b="0" strike="noStrike" spc="-26" dirty="0">
              <a:solidFill>
                <a:srgbClr val="404040"/>
              </a:solidFill>
              <a:latin typeface="Times New Roman"/>
            </a:endParaRPr>
          </a:p>
          <a:p>
            <a:pPr marL="12600" algn="just">
              <a:lnSpc>
                <a:spcPct val="130000"/>
              </a:lnSpc>
              <a:spcBef>
                <a:spcPts val="99"/>
              </a:spcBef>
              <a:buClr>
                <a:srgbClr val="000000"/>
              </a:buClr>
            </a:pPr>
            <a:endParaRPr lang="tr-TR" sz="2000" b="0" strike="noStrike" spc="-26" dirty="0">
              <a:solidFill>
                <a:srgbClr val="404040"/>
              </a:solidFill>
              <a:latin typeface="Times New Roman"/>
            </a:endParaRPr>
          </a:p>
          <a:p>
            <a:pPr marL="361800" indent="-349200" algn="just">
              <a:lnSpc>
                <a:spcPct val="130000"/>
              </a:lnSpc>
              <a:spcBef>
                <a:spcPts val="1006"/>
              </a:spcBef>
              <a:buClr>
                <a:srgbClr val="404040"/>
              </a:buClr>
              <a:buFont typeface="Wingdings" charset="2"/>
              <a:buChar char=""/>
            </a:pPr>
            <a:r>
              <a:rPr lang="tr-TR" sz="2000" b="0" strike="noStrike" spc="-7" dirty="0">
                <a:solidFill>
                  <a:srgbClr val="404040"/>
                </a:solidFill>
                <a:latin typeface="Times New Roman"/>
              </a:rPr>
              <a:t>S</a:t>
            </a:r>
            <a:r>
              <a:rPr lang="en-US" sz="2000" b="0" strike="noStrike" spc="-7" dirty="0" err="1">
                <a:solidFill>
                  <a:srgbClr val="404040"/>
                </a:solidFill>
                <a:latin typeface="Times New Roman"/>
              </a:rPr>
              <a:t>anayi</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bölgelerinin</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dışında</a:t>
            </a:r>
            <a:r>
              <a:rPr lang="tr-TR" sz="2000" b="0" strike="noStrike" spc="-7" dirty="0">
                <a:solidFill>
                  <a:srgbClr val="404040"/>
                </a:solidFill>
                <a:latin typeface="Times New Roman"/>
              </a:rPr>
              <a:t> olup </a:t>
            </a:r>
            <a:r>
              <a:rPr lang="en-US" sz="2000" b="0" strike="noStrike" spc="-12" dirty="0" err="1">
                <a:solidFill>
                  <a:srgbClr val="404040"/>
                </a:solidFill>
                <a:latin typeface="Times New Roman"/>
              </a:rPr>
              <a:t>ilçemiz</a:t>
            </a:r>
            <a:r>
              <a:rPr lang="en-US" sz="2000" b="0" strike="noStrike" spc="-12" dirty="0">
                <a:solidFill>
                  <a:srgbClr val="404040"/>
                </a:solidFill>
                <a:latin typeface="Times New Roman"/>
              </a:rPr>
              <a:t> </a:t>
            </a:r>
            <a:r>
              <a:rPr lang="en-US" sz="2000" b="0" strike="noStrike" spc="-32" dirty="0" err="1">
                <a:solidFill>
                  <a:srgbClr val="404040"/>
                </a:solidFill>
                <a:latin typeface="Times New Roman"/>
              </a:rPr>
              <a:t>sınırlarında</a:t>
            </a:r>
            <a:r>
              <a:rPr lang="tr-TR" sz="2000" b="0" strike="noStrike" spc="-32" dirty="0">
                <a:solidFill>
                  <a:srgbClr val="404040"/>
                </a:solidFill>
                <a:latin typeface="Times New Roman"/>
              </a:rPr>
              <a:t> </a:t>
            </a:r>
            <a:r>
              <a:rPr lang="en-US" sz="2000" b="0" strike="noStrike" spc="-7" dirty="0">
                <a:solidFill>
                  <a:srgbClr val="404040"/>
                </a:solidFill>
                <a:latin typeface="Times New Roman"/>
              </a:rPr>
              <a:t>I</a:t>
            </a:r>
            <a:r>
              <a:rPr lang="tr-TR" sz="2000" b="0" strike="noStrike" spc="-7" dirty="0" err="1">
                <a:solidFill>
                  <a:srgbClr val="404040"/>
                </a:solidFill>
                <a:latin typeface="Times New Roman"/>
              </a:rPr>
              <a:t>suzu</a:t>
            </a:r>
            <a:r>
              <a:rPr lang="en-US" sz="2000" b="0" strike="noStrike" spc="-7" dirty="0">
                <a:solidFill>
                  <a:srgbClr val="404040"/>
                </a:solidFill>
                <a:latin typeface="Times New Roman"/>
              </a:rPr>
              <a:t>, Adel </a:t>
            </a:r>
            <a:r>
              <a:rPr lang="en-US" sz="2000" b="0" strike="noStrike" spc="-7" dirty="0" err="1">
                <a:solidFill>
                  <a:srgbClr val="404040"/>
                </a:solidFill>
                <a:latin typeface="Times New Roman"/>
              </a:rPr>
              <a:t>Kalemcilik</a:t>
            </a:r>
            <a:r>
              <a:rPr lang="en-US" sz="2000" b="0" strike="noStrike" spc="-7" dirty="0">
                <a:solidFill>
                  <a:srgbClr val="404040"/>
                </a:solidFill>
                <a:latin typeface="Times New Roman"/>
              </a:rPr>
              <a:t>, </a:t>
            </a:r>
            <a:r>
              <a:rPr lang="en-US" sz="2000" b="0" strike="noStrike" spc="-15" dirty="0" err="1">
                <a:solidFill>
                  <a:srgbClr val="404040"/>
                </a:solidFill>
                <a:latin typeface="Times New Roman"/>
              </a:rPr>
              <a:t>Kiğılı</a:t>
            </a:r>
            <a:r>
              <a:rPr lang="en-US" sz="2000" b="0" strike="noStrike" spc="-15" dirty="0">
                <a:solidFill>
                  <a:srgbClr val="404040"/>
                </a:solidFill>
                <a:latin typeface="Times New Roman"/>
              </a:rPr>
              <a:t>, </a:t>
            </a:r>
            <a:r>
              <a:rPr lang="en-US" sz="2000" b="0" strike="noStrike" spc="-7" dirty="0" err="1">
                <a:solidFill>
                  <a:srgbClr val="404040"/>
                </a:solidFill>
                <a:latin typeface="Times New Roman"/>
              </a:rPr>
              <a:t>Migros</a:t>
            </a:r>
            <a:r>
              <a:rPr lang="en-US" sz="2000" b="0" strike="noStrike" spc="-7" dirty="0">
                <a:solidFill>
                  <a:srgbClr val="404040"/>
                </a:solidFill>
                <a:latin typeface="Times New Roman"/>
              </a:rPr>
              <a:t>, Namet </a:t>
            </a:r>
            <a:r>
              <a:rPr lang="en-US" sz="2000" b="0" strike="noStrike" spc="-12" dirty="0">
                <a:solidFill>
                  <a:srgbClr val="404040"/>
                </a:solidFill>
                <a:latin typeface="Times New Roman"/>
              </a:rPr>
              <a:t>Gıda, </a:t>
            </a:r>
            <a:r>
              <a:rPr lang="en-US" sz="2000" b="0" strike="noStrike" spc="-7" dirty="0" err="1">
                <a:solidFill>
                  <a:srgbClr val="404040"/>
                </a:solidFill>
                <a:latin typeface="Times New Roman"/>
              </a:rPr>
              <a:t>Çelik</a:t>
            </a:r>
            <a:r>
              <a:rPr lang="en-US" sz="2000" b="0" strike="noStrike" spc="-7" dirty="0">
                <a:solidFill>
                  <a:srgbClr val="404040"/>
                </a:solidFill>
                <a:latin typeface="Times New Roman"/>
              </a:rPr>
              <a:t> Motor</a:t>
            </a:r>
            <a:r>
              <a:rPr lang="tr-TR" sz="2000" b="0" strike="noStrike" spc="-7" dirty="0">
                <a:solidFill>
                  <a:srgbClr val="404040"/>
                </a:solidFill>
                <a:latin typeface="Times New Roman"/>
              </a:rPr>
              <a:t>;</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Lojistik</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sektörünün</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öncü</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firmaları</a:t>
            </a:r>
            <a:r>
              <a:rPr lang="tr-TR" sz="2000" b="0" strike="noStrike" spc="-7" dirty="0" err="1">
                <a:solidFill>
                  <a:srgbClr val="404040"/>
                </a:solidFill>
                <a:latin typeface="Times New Roman"/>
              </a:rPr>
              <a:t>ndan</a:t>
            </a:r>
            <a:r>
              <a:rPr lang="en-US" sz="2000" b="0" strike="noStrike" spc="-7" dirty="0">
                <a:solidFill>
                  <a:srgbClr val="404040"/>
                </a:solidFill>
                <a:latin typeface="Times New Roman"/>
              </a:rPr>
              <a:t> </a:t>
            </a:r>
            <a:r>
              <a:rPr lang="en-US" sz="2000" b="0" strike="noStrike" spc="-1" dirty="0" err="1">
                <a:solidFill>
                  <a:srgbClr val="404040"/>
                </a:solidFill>
                <a:latin typeface="Times New Roman"/>
              </a:rPr>
              <a:t>olan</a:t>
            </a:r>
            <a:r>
              <a:rPr lang="en-US" sz="2000" b="0" strike="noStrike" spc="-1" dirty="0">
                <a:solidFill>
                  <a:srgbClr val="404040"/>
                </a:solidFill>
                <a:latin typeface="Times New Roman"/>
              </a:rPr>
              <a:t> </a:t>
            </a:r>
            <a:r>
              <a:rPr lang="en-US" sz="2000" b="0" strike="noStrike" spc="-21" dirty="0" err="1">
                <a:solidFill>
                  <a:srgbClr val="404040"/>
                </a:solidFill>
                <a:latin typeface="Times New Roman"/>
              </a:rPr>
              <a:t>Reysa</a:t>
            </a:r>
            <a:r>
              <a:rPr lang="tr-TR" sz="2000" b="0" strike="noStrike" spc="-21" dirty="0">
                <a:solidFill>
                  <a:srgbClr val="404040"/>
                </a:solidFill>
                <a:latin typeface="Times New Roman"/>
              </a:rPr>
              <a:t>ş,</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Ekol</a:t>
            </a:r>
            <a:r>
              <a:rPr lang="en-US" sz="2000" b="0" strike="noStrike" spc="-7" dirty="0">
                <a:solidFill>
                  <a:srgbClr val="404040"/>
                </a:solidFill>
                <a:latin typeface="Times New Roman"/>
              </a:rPr>
              <a:t> </a:t>
            </a:r>
            <a:r>
              <a:rPr lang="en-US" sz="2000" b="0" strike="noStrike" spc="-7" dirty="0" err="1">
                <a:solidFill>
                  <a:srgbClr val="404040"/>
                </a:solidFill>
                <a:latin typeface="Times New Roman"/>
              </a:rPr>
              <a:t>Lojistik</a:t>
            </a:r>
            <a:r>
              <a:rPr lang="en-US" sz="2000" b="0" strike="noStrike" spc="-7" dirty="0">
                <a:solidFill>
                  <a:srgbClr val="404040"/>
                </a:solidFill>
                <a:latin typeface="Times New Roman"/>
              </a:rPr>
              <a:t> </a:t>
            </a:r>
            <a:r>
              <a:rPr lang="tr-TR" sz="2000" b="0" strike="noStrike" spc="-7" dirty="0">
                <a:solidFill>
                  <a:srgbClr val="404040"/>
                </a:solidFill>
                <a:latin typeface="Times New Roman"/>
              </a:rPr>
              <a:t>ve</a:t>
            </a:r>
            <a:r>
              <a:rPr lang="en-US" sz="2000" b="0" strike="noStrike" spc="-7" dirty="0">
                <a:solidFill>
                  <a:srgbClr val="404040"/>
                </a:solidFill>
                <a:latin typeface="Times New Roman"/>
              </a:rPr>
              <a:t> </a:t>
            </a:r>
            <a:r>
              <a:rPr lang="en-US" sz="2000" b="0" strike="noStrike" spc="-26" dirty="0" err="1">
                <a:solidFill>
                  <a:srgbClr val="404040"/>
                </a:solidFill>
                <a:latin typeface="Times New Roman"/>
              </a:rPr>
              <a:t>Trendyol</a:t>
            </a:r>
            <a:r>
              <a:rPr lang="en-US" sz="2000" b="0" strike="noStrike" spc="-26" dirty="0">
                <a:solidFill>
                  <a:srgbClr val="404040"/>
                </a:solidFill>
                <a:latin typeface="Times New Roman"/>
              </a:rPr>
              <a:t> </a:t>
            </a:r>
            <a:r>
              <a:rPr lang="en-US" sz="2000" b="0" strike="noStrike" spc="-7" dirty="0" err="1">
                <a:solidFill>
                  <a:srgbClr val="404040"/>
                </a:solidFill>
                <a:latin typeface="Times New Roman"/>
              </a:rPr>
              <a:t>operasyon</a:t>
            </a:r>
            <a:r>
              <a:rPr lang="tr-TR" sz="2000" b="0" strike="noStrike" spc="-7" dirty="0">
                <a:solidFill>
                  <a:srgbClr val="404040"/>
                </a:solidFill>
                <a:latin typeface="Times New Roman"/>
              </a:rPr>
              <a:t> merkezleri yer almaktadır.</a:t>
            </a:r>
            <a:endParaRPr lang="tr-TR" sz="2000" b="0" strike="noStrike" spc="-1" dirty="0">
              <a:latin typeface="Arial"/>
            </a:endParaRPr>
          </a:p>
        </p:txBody>
      </p:sp>
      <p:sp>
        <p:nvSpPr>
          <p:cNvPr id="139" name="PlaceHolder 1"/>
          <p:cNvSpPr>
            <a:spLocks noGrp="1"/>
          </p:cNvSpPr>
          <p:nvPr>
            <p:ph type="title" idx="4294967295"/>
          </p:nvPr>
        </p:nvSpPr>
        <p:spPr>
          <a:xfrm>
            <a:off x="2296633" y="233139"/>
            <a:ext cx="500240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600" b="1" strike="noStrike" cap="all" spc="-41" dirty="0">
                <a:solidFill>
                  <a:srgbClr val="006FC0"/>
                </a:solidFill>
                <a:latin typeface="Times New Roman"/>
              </a:rPr>
              <a:t>  SANAYİ </a:t>
            </a:r>
            <a:r>
              <a:rPr lang="tr-TR" sz="3600" b="1" strike="noStrike" cap="all" spc="-1" dirty="0">
                <a:solidFill>
                  <a:srgbClr val="006FC0"/>
                </a:solidFill>
                <a:latin typeface="Times New Roman"/>
              </a:rPr>
              <a:t>VE</a:t>
            </a:r>
            <a:r>
              <a:rPr lang="tr-TR" sz="3600" b="1" strike="noStrike" cap="all" spc="-46" dirty="0">
                <a:solidFill>
                  <a:srgbClr val="006FC0"/>
                </a:solidFill>
                <a:latin typeface="Times New Roman"/>
              </a:rPr>
              <a:t> </a:t>
            </a:r>
            <a:r>
              <a:rPr lang="tr-TR" sz="3600" b="1" strike="noStrike" cap="all" spc="-7" dirty="0">
                <a:solidFill>
                  <a:srgbClr val="006FC0"/>
                </a:solidFill>
                <a:latin typeface="Times New Roman"/>
              </a:rPr>
              <a:t>TİCARET</a:t>
            </a:r>
            <a:endParaRPr lang="en-US" sz="3600" b="0" strike="noStrike" spc="-1" dirty="0">
              <a:solidFill>
                <a:srgbClr val="000000"/>
              </a:solidFill>
              <a:latin typeface="Tw Cen MT"/>
            </a:endParaRPr>
          </a:p>
        </p:txBody>
      </p:sp>
      <p:sp>
        <p:nvSpPr>
          <p:cNvPr id="5"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 name="Slayt Numarası Yer Tutucusu 5">
            <a:extLst>
              <a:ext uri="{FF2B5EF4-FFF2-40B4-BE49-F238E27FC236}">
                <a16:creationId xmlns:a16="http://schemas.microsoft.com/office/drawing/2014/main" id="{E4D41D00-1C40-4CA9-951C-DBB2006F8A9E}"/>
              </a:ext>
            </a:extLst>
          </p:cNvPr>
          <p:cNvSpPr>
            <a:spLocks noGrp="1"/>
          </p:cNvSpPr>
          <p:nvPr>
            <p:ph type="sldNum" idx="12"/>
          </p:nvPr>
        </p:nvSpPr>
        <p:spPr/>
        <p:txBody>
          <a:bodyPr/>
          <a:lstStyle/>
          <a:p>
            <a:pPr algn="r"/>
            <a:fld id="{4C66CDD5-FB62-4212-8535-01DC6434EC81}" type="slidenum">
              <a:rPr lang="tr-TR" spc="-1" smtClean="0"/>
              <a:pPr algn="r"/>
              <a:t>11</a:t>
            </a:fld>
            <a:endParaRPr lang="tr-TR" spc="-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object 3"/>
          <p:cNvSpPr/>
          <p:nvPr/>
        </p:nvSpPr>
        <p:spPr>
          <a:xfrm>
            <a:off x="438840" y="1605676"/>
            <a:ext cx="8363516" cy="1891827"/>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299160" indent="-286920" algn="just">
              <a:lnSpc>
                <a:spcPct val="150000"/>
              </a:lnSpc>
              <a:spcBef>
                <a:spcPts val="300"/>
              </a:spcBef>
              <a:buClr>
                <a:srgbClr val="000000"/>
              </a:buClr>
              <a:buFont typeface="Wingdings" charset="2"/>
              <a:buChar char=""/>
              <a:tabLst>
                <a:tab pos="299880" algn="l"/>
              </a:tabLst>
            </a:pPr>
            <a:r>
              <a:rPr lang="tr-TR" sz="1600" b="0" strike="noStrike" spc="-7" dirty="0">
                <a:solidFill>
                  <a:srgbClr val="000000"/>
                </a:solidFill>
                <a:latin typeface="Times New Roman"/>
              </a:rPr>
              <a:t>İlçe Emniyet Müdürlüğü </a:t>
            </a:r>
            <a:r>
              <a:rPr lang="en-US" sz="1600" b="1" strike="noStrike" spc="-7" dirty="0">
                <a:solidFill>
                  <a:srgbClr val="FF0000"/>
                </a:solidFill>
                <a:latin typeface="Times New Roman"/>
              </a:rPr>
              <a:t>1 </a:t>
            </a:r>
            <a:r>
              <a:rPr lang="en-US" sz="1600" b="0" strike="noStrike" spc="-21" dirty="0">
                <a:solidFill>
                  <a:srgbClr val="000000"/>
                </a:solidFill>
                <a:latin typeface="Times New Roman"/>
              </a:rPr>
              <a:t>Polis </a:t>
            </a:r>
            <a:r>
              <a:rPr lang="en-US" sz="1600" b="0" strike="noStrike" spc="-7" dirty="0" err="1">
                <a:solidFill>
                  <a:srgbClr val="000000"/>
                </a:solidFill>
                <a:latin typeface="Times New Roman"/>
              </a:rPr>
              <a:t>Merkezi</a:t>
            </a:r>
            <a:r>
              <a:rPr lang="tr-TR" sz="1600" b="0" strike="noStrike" spc="-7" dirty="0">
                <a:solidFill>
                  <a:srgbClr val="000000"/>
                </a:solidFill>
                <a:latin typeface="Times New Roman"/>
              </a:rPr>
              <a:t> ve </a:t>
            </a:r>
            <a:r>
              <a:rPr lang="tr-TR" sz="1600" b="1" strike="noStrike" spc="-7" dirty="0">
                <a:solidFill>
                  <a:srgbClr val="FF0000"/>
                </a:solidFill>
                <a:latin typeface="Times New Roman"/>
              </a:rPr>
              <a:t>22 </a:t>
            </a:r>
            <a:r>
              <a:rPr lang="tr-TR" sz="1600" b="0" strike="noStrike" spc="-1" dirty="0">
                <a:solidFill>
                  <a:srgbClr val="000000"/>
                </a:solidFill>
                <a:latin typeface="Times New Roman"/>
              </a:rPr>
              <a:t>Büro </a:t>
            </a:r>
            <a:r>
              <a:rPr lang="tr-TR" sz="1600" b="0" strike="noStrike" spc="-7" dirty="0">
                <a:solidFill>
                  <a:srgbClr val="000000"/>
                </a:solidFill>
                <a:latin typeface="Times New Roman"/>
              </a:rPr>
              <a:t>Amirliğinden </a:t>
            </a:r>
            <a:r>
              <a:rPr lang="en-US" sz="1600" b="0" strike="noStrike" spc="-21" dirty="0" err="1">
                <a:solidFill>
                  <a:srgbClr val="000000"/>
                </a:solidFill>
                <a:latin typeface="Times New Roman"/>
              </a:rPr>
              <a:t>oluşmaktadır</a:t>
            </a:r>
            <a:r>
              <a:rPr lang="en-US" sz="1600" b="0" strike="noStrike" spc="-21" dirty="0">
                <a:solidFill>
                  <a:srgbClr val="000000"/>
                </a:solidFill>
                <a:latin typeface="Times New Roman"/>
              </a:rPr>
              <a:t>. </a:t>
            </a:r>
            <a:r>
              <a:rPr lang="en-US" sz="1600" b="0" strike="noStrike" spc="-1" dirty="0" err="1">
                <a:solidFill>
                  <a:srgbClr val="000000"/>
                </a:solidFill>
                <a:latin typeface="Times New Roman"/>
              </a:rPr>
              <a:t>Akse</a:t>
            </a:r>
            <a:r>
              <a:rPr lang="en-US" sz="1600" b="0" strike="noStrike" spc="-1" dirty="0">
                <a:solidFill>
                  <a:srgbClr val="000000"/>
                </a:solidFill>
                <a:latin typeface="Times New Roman"/>
              </a:rPr>
              <a:t> </a:t>
            </a:r>
            <a:r>
              <a:rPr lang="en-US" sz="1600" b="0" strike="noStrike" spc="-7" dirty="0" err="1">
                <a:solidFill>
                  <a:srgbClr val="000000"/>
                </a:solidFill>
                <a:latin typeface="Times New Roman"/>
              </a:rPr>
              <a:t>Mahallesinde</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kendi</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binasında</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hizmet</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ver</a:t>
            </a:r>
            <a:r>
              <a:rPr lang="tr-TR" sz="1600" b="0" strike="noStrike" spc="-7" dirty="0">
                <a:solidFill>
                  <a:srgbClr val="000000"/>
                </a:solidFill>
                <a:latin typeface="Times New Roman"/>
              </a:rPr>
              <a:t>en</a:t>
            </a:r>
            <a:r>
              <a:rPr lang="en-US" sz="1600" b="0" strike="noStrike" spc="-7" dirty="0">
                <a:solidFill>
                  <a:srgbClr val="000000"/>
                </a:solidFill>
                <a:latin typeface="Times New Roman"/>
              </a:rPr>
              <a:t> </a:t>
            </a:r>
            <a:r>
              <a:rPr lang="tr-TR" sz="1600" b="0" strike="noStrike" spc="-7" dirty="0">
                <a:solidFill>
                  <a:srgbClr val="000000"/>
                </a:solidFill>
                <a:latin typeface="Times New Roman"/>
              </a:rPr>
              <a:t>İlçe Emniyet M</a:t>
            </a:r>
            <a:r>
              <a:rPr lang="en-US" sz="1600" b="0" strike="noStrike" spc="-7" dirty="0" err="1">
                <a:solidFill>
                  <a:srgbClr val="000000"/>
                </a:solidFill>
                <a:latin typeface="Times New Roman"/>
              </a:rPr>
              <a:t>üdürlüğümüz</a:t>
            </a:r>
            <a:r>
              <a:rPr lang="tr-TR" sz="1600" b="0" strike="noStrike" spc="-7" dirty="0">
                <a:solidFill>
                  <a:srgbClr val="000000"/>
                </a:solidFill>
                <a:latin typeface="Times New Roman"/>
              </a:rPr>
              <a:t>ün</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toplam</a:t>
            </a:r>
            <a:r>
              <a:rPr lang="en-US" sz="1600" b="0" strike="noStrike" spc="-7" dirty="0">
                <a:solidFill>
                  <a:srgbClr val="000000"/>
                </a:solidFill>
                <a:latin typeface="Times New Roman"/>
              </a:rPr>
              <a:t> </a:t>
            </a:r>
            <a:r>
              <a:rPr lang="en-US" sz="1600" b="1" strike="noStrike" spc="-7" dirty="0">
                <a:solidFill>
                  <a:srgbClr val="FF0000"/>
                </a:solidFill>
                <a:latin typeface="Times New Roman"/>
              </a:rPr>
              <a:t>2</a:t>
            </a:r>
            <a:r>
              <a:rPr lang="tr-TR" sz="1600" b="1" strike="noStrike" spc="-7" dirty="0">
                <a:solidFill>
                  <a:srgbClr val="FF0000"/>
                </a:solidFill>
                <a:latin typeface="Times New Roman"/>
              </a:rPr>
              <a:t>4</a:t>
            </a:r>
            <a:r>
              <a:rPr lang="en-US" sz="1600" b="1" strike="noStrike" spc="-7" dirty="0">
                <a:solidFill>
                  <a:srgbClr val="FF0000"/>
                </a:solidFill>
                <a:latin typeface="Times New Roman"/>
              </a:rPr>
              <a:t> </a:t>
            </a:r>
            <a:r>
              <a:rPr lang="en-US" sz="1600" b="0" strike="noStrike" spc="-1" dirty="0" err="1">
                <a:solidFill>
                  <a:srgbClr val="000000"/>
                </a:solidFill>
                <a:latin typeface="Times New Roman"/>
              </a:rPr>
              <a:t>ara</a:t>
            </a:r>
            <a:r>
              <a:rPr lang="tr-TR" sz="1600" b="0" strike="noStrike" spc="-1" dirty="0" err="1">
                <a:solidFill>
                  <a:srgbClr val="000000"/>
                </a:solidFill>
                <a:latin typeface="Times New Roman"/>
              </a:rPr>
              <a:t>cı</a:t>
            </a:r>
            <a:r>
              <a:rPr lang="en-US" sz="1600" b="0" strike="noStrike" spc="-1" dirty="0">
                <a:solidFill>
                  <a:srgbClr val="000000"/>
                </a:solidFill>
                <a:latin typeface="Times New Roman"/>
              </a:rPr>
              <a:t> </a:t>
            </a:r>
            <a:r>
              <a:rPr lang="en-US" sz="1600" b="0" strike="noStrike" spc="-7" dirty="0" err="1">
                <a:solidFill>
                  <a:srgbClr val="000000"/>
                </a:solidFill>
                <a:latin typeface="Times New Roman"/>
              </a:rPr>
              <a:t>ve</a:t>
            </a:r>
            <a:r>
              <a:rPr lang="en-US" sz="1600" b="0" strike="noStrike" spc="-7" dirty="0">
                <a:solidFill>
                  <a:srgbClr val="000000"/>
                </a:solidFill>
                <a:latin typeface="Times New Roman"/>
              </a:rPr>
              <a:t> </a:t>
            </a:r>
            <a:r>
              <a:rPr lang="tr-TR" sz="1600" b="1" strike="noStrike" spc="-7" dirty="0">
                <a:solidFill>
                  <a:srgbClr val="FF0000"/>
                </a:solidFill>
                <a:latin typeface="Times New Roman"/>
              </a:rPr>
              <a:t>7</a:t>
            </a:r>
            <a:r>
              <a:rPr lang="en-US" sz="1600" b="1" strike="noStrike" spc="-7" dirty="0">
                <a:solidFill>
                  <a:srgbClr val="FF0000"/>
                </a:solidFill>
                <a:latin typeface="Times New Roman"/>
              </a:rPr>
              <a:t> </a:t>
            </a:r>
            <a:r>
              <a:rPr lang="en-US" sz="1600" b="0" strike="noStrike" spc="-7" dirty="0" err="1">
                <a:solidFill>
                  <a:srgbClr val="000000"/>
                </a:solidFill>
                <a:latin typeface="Times New Roman"/>
              </a:rPr>
              <a:t>motosiklet</a:t>
            </a:r>
            <a:r>
              <a:rPr lang="tr-TR" sz="1600" b="0" strike="noStrike" spc="-7" dirty="0">
                <a:solidFill>
                  <a:srgbClr val="000000"/>
                </a:solidFill>
                <a:latin typeface="Times New Roman"/>
              </a:rPr>
              <a:t>i</a:t>
            </a:r>
            <a:r>
              <a:rPr lang="en-US" sz="1600" b="0" strike="noStrike" spc="-7" dirty="0">
                <a:solidFill>
                  <a:srgbClr val="000000"/>
                </a:solidFill>
                <a:latin typeface="Times New Roman"/>
              </a:rPr>
              <a:t>  </a:t>
            </a:r>
            <a:r>
              <a:rPr lang="en-US" sz="1600" b="0" strike="noStrike" spc="-26" dirty="0" err="1">
                <a:solidFill>
                  <a:srgbClr val="000000"/>
                </a:solidFill>
                <a:latin typeface="Times New Roman"/>
              </a:rPr>
              <a:t>bulunmaktadır</a:t>
            </a:r>
            <a:r>
              <a:rPr lang="en-US" sz="1600" b="0" strike="noStrike" spc="-26" dirty="0">
                <a:solidFill>
                  <a:srgbClr val="000000"/>
                </a:solidFill>
                <a:latin typeface="Times New Roman"/>
              </a:rPr>
              <a:t>.</a:t>
            </a:r>
            <a:endParaRPr lang="tr-TR" sz="1600" b="0" strike="noStrike" spc="-1" dirty="0">
              <a:latin typeface="Arial"/>
            </a:endParaRPr>
          </a:p>
          <a:p>
            <a:pPr marL="299160" indent="-286920" algn="just">
              <a:lnSpc>
                <a:spcPct val="150000"/>
              </a:lnSpc>
              <a:spcBef>
                <a:spcPts val="300"/>
              </a:spcBef>
              <a:buClr>
                <a:srgbClr val="000000"/>
              </a:buClr>
              <a:buFont typeface="Wingdings" charset="2"/>
              <a:buChar char=""/>
              <a:tabLst>
                <a:tab pos="299880" algn="l"/>
              </a:tabLst>
            </a:pPr>
            <a:r>
              <a:rPr lang="en-US" sz="1600" b="0" strike="noStrike" spc="-7" dirty="0" err="1">
                <a:solidFill>
                  <a:srgbClr val="000000"/>
                </a:solidFill>
                <a:latin typeface="Times New Roman"/>
              </a:rPr>
              <a:t>Gebze</a:t>
            </a:r>
            <a:r>
              <a:rPr lang="tr-TR" sz="1600" b="0" strike="noStrike" spc="-7" dirty="0">
                <a:solidFill>
                  <a:srgbClr val="000000"/>
                </a:solidFill>
                <a:latin typeface="Times New Roman"/>
              </a:rPr>
              <a:t> İlçe</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Emniyet</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Müdürlüğüne</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Bağlı</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Kaçakçılık</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ve</a:t>
            </a:r>
            <a:r>
              <a:rPr lang="en-US" sz="1600" b="0" strike="noStrike" spc="-7" dirty="0">
                <a:solidFill>
                  <a:srgbClr val="000000"/>
                </a:solidFill>
                <a:latin typeface="Times New Roman"/>
              </a:rPr>
              <a:t> Organize </a:t>
            </a:r>
            <a:r>
              <a:rPr lang="en-US" sz="1600" b="0" strike="noStrike" spc="-7" dirty="0" err="1">
                <a:solidFill>
                  <a:srgbClr val="000000"/>
                </a:solidFill>
                <a:latin typeface="Times New Roman"/>
              </a:rPr>
              <a:t>Suçlarla</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Mücadele</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Müdürlüğü</a:t>
            </a:r>
            <a:r>
              <a:rPr lang="en-US" sz="1600" b="0" strike="noStrike" spc="-7" dirty="0">
                <a:solidFill>
                  <a:srgbClr val="000000"/>
                </a:solidFill>
                <a:latin typeface="Times New Roman"/>
              </a:rPr>
              <a:t> </a:t>
            </a:r>
            <a:r>
              <a:rPr lang="tr-TR" sz="1600" b="0" strike="noStrike" spc="-7" dirty="0">
                <a:solidFill>
                  <a:srgbClr val="000000"/>
                </a:solidFill>
                <a:latin typeface="Times New Roman"/>
              </a:rPr>
              <a:t>i</a:t>
            </a:r>
            <a:r>
              <a:rPr lang="en-US" sz="1600" b="0" strike="noStrike" spc="-7" dirty="0" err="1">
                <a:solidFill>
                  <a:srgbClr val="000000"/>
                </a:solidFill>
                <a:latin typeface="Times New Roman"/>
              </a:rPr>
              <a:t>lçemiz</a:t>
            </a:r>
            <a:r>
              <a:rPr lang="en-US" sz="1600" b="0" strike="noStrike" spc="-7" dirty="0">
                <a:solidFill>
                  <a:srgbClr val="000000"/>
                </a:solidFill>
                <a:latin typeface="Times New Roman"/>
              </a:rPr>
              <a:t> Cumhuriyet </a:t>
            </a:r>
            <a:r>
              <a:rPr lang="tr-TR" sz="1600" spc="-7" dirty="0">
                <a:solidFill>
                  <a:srgbClr val="000000"/>
                </a:solidFill>
                <a:latin typeface="Times New Roman"/>
              </a:rPr>
              <a:t>m</a:t>
            </a:r>
            <a:r>
              <a:rPr lang="en-US" sz="1600" b="0" strike="noStrike" spc="-7" dirty="0" err="1">
                <a:solidFill>
                  <a:srgbClr val="000000"/>
                </a:solidFill>
                <a:latin typeface="Times New Roman"/>
              </a:rPr>
              <a:t>ahallesinde</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hizmet</a:t>
            </a:r>
            <a:r>
              <a:rPr lang="en-US" sz="1600" b="0" strike="noStrike" spc="-7" dirty="0">
                <a:solidFill>
                  <a:srgbClr val="000000"/>
                </a:solidFill>
                <a:latin typeface="Times New Roman"/>
              </a:rPr>
              <a:t> </a:t>
            </a:r>
            <a:r>
              <a:rPr lang="en-US" sz="1600" b="0" strike="noStrike" spc="-7" dirty="0" err="1">
                <a:solidFill>
                  <a:srgbClr val="000000"/>
                </a:solidFill>
                <a:latin typeface="Times New Roman"/>
              </a:rPr>
              <a:t>vermeye</a:t>
            </a:r>
            <a:r>
              <a:rPr lang="en-US" sz="1600" b="0" strike="noStrike" spc="-7" dirty="0">
                <a:solidFill>
                  <a:srgbClr val="000000"/>
                </a:solidFill>
                <a:latin typeface="Times New Roman"/>
              </a:rPr>
              <a:t>  </a:t>
            </a:r>
            <a:r>
              <a:rPr lang="en-US" sz="1600" b="0" strike="noStrike" spc="-26" dirty="0" err="1">
                <a:solidFill>
                  <a:srgbClr val="000000"/>
                </a:solidFill>
                <a:latin typeface="Times New Roman"/>
              </a:rPr>
              <a:t>başlamıştır</a:t>
            </a:r>
            <a:r>
              <a:rPr lang="en-US" sz="1600" b="0" strike="noStrike" spc="-26" dirty="0">
                <a:solidFill>
                  <a:srgbClr val="000000"/>
                </a:solidFill>
                <a:latin typeface="Times New Roman"/>
              </a:rPr>
              <a:t>.</a:t>
            </a:r>
            <a:endParaRPr lang="tr-TR" sz="1600" b="0" strike="noStrike" spc="-1" dirty="0">
              <a:latin typeface="Arial"/>
            </a:endParaRPr>
          </a:p>
        </p:txBody>
      </p:sp>
      <p:sp>
        <p:nvSpPr>
          <p:cNvPr id="227" name="PlaceHolder 1"/>
          <p:cNvSpPr>
            <a:spLocks noGrp="1"/>
          </p:cNvSpPr>
          <p:nvPr>
            <p:ph type="title" idx="4294967295"/>
          </p:nvPr>
        </p:nvSpPr>
        <p:spPr>
          <a:xfrm>
            <a:off x="1403280" y="140040"/>
            <a:ext cx="71625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7" dirty="0">
                <a:solidFill>
                  <a:srgbClr val="006FC0"/>
                </a:solidFill>
                <a:latin typeface="Trebuchet MS"/>
              </a:rPr>
              <a:t>  </a:t>
            </a:r>
            <a:r>
              <a:rPr lang="tr-TR" sz="3200" b="1" strike="noStrike" cap="all" spc="-7" dirty="0">
                <a:solidFill>
                  <a:srgbClr val="006FC0"/>
                </a:solidFill>
                <a:latin typeface="Times New Roman"/>
              </a:rPr>
              <a:t>İLÇE EMNİYET</a:t>
            </a:r>
            <a:r>
              <a:rPr lang="tr-TR" sz="3200" b="1" strike="noStrike" cap="all" spc="-41" dirty="0">
                <a:solidFill>
                  <a:srgbClr val="006FC0"/>
                </a:solidFill>
                <a:latin typeface="Times New Roman"/>
              </a:rPr>
              <a:t> </a:t>
            </a:r>
            <a:r>
              <a:rPr lang="tr-TR" sz="3200" b="1" strike="noStrike" cap="all" spc="-12" dirty="0">
                <a:solidFill>
                  <a:srgbClr val="006FC0"/>
                </a:solidFill>
                <a:latin typeface="Times New Roman"/>
              </a:rPr>
              <a:t>MÜDÜRLÜĞÜ</a:t>
            </a:r>
            <a:endParaRPr lang="en-US" sz="3200" b="0" strike="noStrike" spc="-1" dirty="0">
              <a:solidFill>
                <a:srgbClr val="000000"/>
              </a:solidFill>
              <a:latin typeface="Tw Cen MT"/>
            </a:endParaRPr>
          </a:p>
        </p:txBody>
      </p:sp>
      <p:graphicFrame>
        <p:nvGraphicFramePr>
          <p:cNvPr id="229" name="Tablo 3"/>
          <p:cNvGraphicFramePr/>
          <p:nvPr>
            <p:extLst>
              <p:ext uri="{D42A27DB-BD31-4B8C-83A1-F6EECF244321}">
                <p14:modId xmlns:p14="http://schemas.microsoft.com/office/powerpoint/2010/main" val="4267846565"/>
              </p:ext>
            </p:extLst>
          </p:nvPr>
        </p:nvGraphicFramePr>
        <p:xfrm>
          <a:off x="878851" y="3499916"/>
          <a:ext cx="7686989" cy="3550920"/>
        </p:xfrm>
        <a:graphic>
          <a:graphicData uri="http://schemas.openxmlformats.org/drawingml/2006/table">
            <a:tbl>
              <a:tblPr/>
              <a:tblGrid>
                <a:gridCol w="4572503">
                  <a:extLst>
                    <a:ext uri="{9D8B030D-6E8A-4147-A177-3AD203B41FA5}">
                      <a16:colId xmlns:a16="http://schemas.microsoft.com/office/drawing/2014/main" val="20000"/>
                    </a:ext>
                  </a:extLst>
                </a:gridCol>
                <a:gridCol w="3114486">
                  <a:extLst>
                    <a:ext uri="{9D8B030D-6E8A-4147-A177-3AD203B41FA5}">
                      <a16:colId xmlns:a16="http://schemas.microsoft.com/office/drawing/2014/main" val="20001"/>
                    </a:ext>
                  </a:extLst>
                </a:gridCol>
              </a:tblGrid>
              <a:tr h="267251">
                <a:tc gridSpan="2">
                  <a:txBody>
                    <a:bodyPr/>
                    <a:lstStyle/>
                    <a:p>
                      <a:pPr algn="ctr">
                        <a:lnSpc>
                          <a:spcPct val="100000"/>
                        </a:lnSpc>
                      </a:pPr>
                      <a:r>
                        <a:rPr lang="tr-TR" sz="1600" b="1" strike="noStrike" spc="-1" dirty="0">
                          <a:solidFill>
                            <a:schemeClr val="tx1"/>
                          </a:solidFill>
                          <a:latin typeface="Times New Roman"/>
                        </a:rPr>
                        <a:t>PERSONEL DURUMU</a:t>
                      </a:r>
                      <a:endParaRPr lang="tr-TR" sz="1600" b="1" strike="noStrike" spc="-1" dirty="0">
                        <a:solidFill>
                          <a:schemeClr val="tx1"/>
                        </a:solidFill>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162644">
                <a:tc>
                  <a:txBody>
                    <a:bodyPr/>
                    <a:lstStyle/>
                    <a:p>
                      <a:pPr algn="ctr">
                        <a:lnSpc>
                          <a:spcPct val="100000"/>
                        </a:lnSpc>
                      </a:pPr>
                      <a:r>
                        <a:rPr lang="tr-TR" sz="1400" b="0" strike="noStrike" spc="-1" dirty="0">
                          <a:solidFill>
                            <a:srgbClr val="000000"/>
                          </a:solidFill>
                          <a:latin typeface="Times New Roman"/>
                        </a:rPr>
                        <a:t>    </a:t>
                      </a:r>
                      <a:endParaRPr lang="tr-TR" sz="14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pl-PL" sz="1400" b="1" strike="noStrike" spc="-1" dirty="0">
                          <a:solidFill>
                            <a:srgbClr val="000000"/>
                          </a:solidFill>
                          <a:latin typeface="Times New Roman"/>
                        </a:rPr>
                        <a:t>202</a:t>
                      </a:r>
                      <a:r>
                        <a:rPr lang="tr-TR" sz="1400" b="1" strike="noStrike" spc="-1" dirty="0">
                          <a:solidFill>
                            <a:srgbClr val="000000"/>
                          </a:solidFill>
                          <a:latin typeface="Times New Roman"/>
                        </a:rPr>
                        <a:t>3</a:t>
                      </a:r>
                      <a:r>
                        <a:rPr lang="pl-PL" sz="1400" b="1" strike="noStrike" spc="-1" dirty="0">
                          <a:solidFill>
                            <a:srgbClr val="000000"/>
                          </a:solidFill>
                          <a:latin typeface="Times New Roman"/>
                        </a:rPr>
                        <a:t> YILI </a:t>
                      </a:r>
                      <a:endParaRPr lang="tr-TR" sz="14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65926">
                <a:tc>
                  <a:txBody>
                    <a:bodyPr/>
                    <a:lstStyle/>
                    <a:p>
                      <a:pPr>
                        <a:lnSpc>
                          <a:spcPct val="100000"/>
                        </a:lnSpc>
                      </a:pPr>
                      <a:r>
                        <a:rPr lang="tr-TR" sz="1300" b="1" strike="noStrike" spc="-1" dirty="0">
                          <a:solidFill>
                            <a:srgbClr val="000000"/>
                          </a:solidFill>
                          <a:latin typeface="Times New Roman"/>
                        </a:rPr>
                        <a:t>  2. Sınıf Emniyet Müdürü</a:t>
                      </a:r>
                      <a:endParaRPr lang="tr-TR" sz="13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300" b="0" strike="noStrike" spc="-1" dirty="0">
                          <a:solidFill>
                            <a:srgbClr val="000000"/>
                          </a:solidFill>
                          <a:latin typeface="Times New Roman"/>
                        </a:rPr>
                        <a:t>1</a:t>
                      </a:r>
                      <a:endParaRPr lang="tr-TR" sz="13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65926">
                <a:tc>
                  <a:txBody>
                    <a:bodyPr/>
                    <a:lstStyle/>
                    <a:p>
                      <a:pPr>
                        <a:lnSpc>
                          <a:spcPct val="100000"/>
                        </a:lnSpc>
                        <a:tabLst>
                          <a:tab pos="0" algn="l"/>
                        </a:tabLst>
                      </a:pPr>
                      <a:r>
                        <a:rPr lang="tr-TR" sz="1300" b="1" strike="noStrike" spc="-1" dirty="0">
                          <a:solidFill>
                            <a:srgbClr val="000000"/>
                          </a:solidFill>
                          <a:latin typeface="Times New Roman"/>
                        </a:rPr>
                        <a:t>  3. Sınıf Emniyet Müdürü</a:t>
                      </a:r>
                      <a:endParaRPr lang="tr-TR" sz="13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300" b="0" strike="noStrike" spc="-1" dirty="0">
                          <a:solidFill>
                            <a:srgbClr val="000000"/>
                          </a:solidFill>
                          <a:latin typeface="Times New Roman"/>
                        </a:rPr>
                        <a:t>-</a:t>
                      </a:r>
                      <a:endParaRPr lang="tr-TR" sz="13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5926">
                <a:tc>
                  <a:txBody>
                    <a:bodyPr/>
                    <a:lstStyle/>
                    <a:p>
                      <a:pPr>
                        <a:lnSpc>
                          <a:spcPct val="100000"/>
                        </a:lnSpc>
                      </a:pPr>
                      <a:r>
                        <a:rPr lang="tr-TR" sz="1300" b="1" strike="noStrike" spc="-1" dirty="0">
                          <a:solidFill>
                            <a:srgbClr val="000000"/>
                          </a:solidFill>
                          <a:latin typeface="Times New Roman"/>
                        </a:rPr>
                        <a:t>  Başkomiser</a:t>
                      </a:r>
                      <a:endParaRPr lang="tr-TR" sz="13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300" b="0" strike="noStrike" spc="-1" dirty="0">
                          <a:solidFill>
                            <a:srgbClr val="000000"/>
                          </a:solidFill>
                          <a:latin typeface="Times New Roman"/>
                        </a:rPr>
                        <a:t>1</a:t>
                      </a:r>
                      <a:endParaRPr lang="tr-TR" sz="13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5926">
                <a:tc>
                  <a:txBody>
                    <a:bodyPr/>
                    <a:lstStyle/>
                    <a:p>
                      <a:pPr>
                        <a:lnSpc>
                          <a:spcPct val="100000"/>
                        </a:lnSpc>
                      </a:pPr>
                      <a:r>
                        <a:rPr lang="tr-TR" sz="1300" b="1" strike="noStrike" spc="-1" dirty="0">
                          <a:solidFill>
                            <a:srgbClr val="000000"/>
                          </a:solidFill>
                          <a:latin typeface="Times New Roman"/>
                        </a:rPr>
                        <a:t>  Komiser</a:t>
                      </a:r>
                      <a:endParaRPr lang="tr-TR" sz="13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300" b="0" strike="noStrike" spc="-1" dirty="0">
                          <a:solidFill>
                            <a:srgbClr val="000000"/>
                          </a:solidFill>
                          <a:latin typeface="Times New Roman"/>
                        </a:rPr>
                        <a:t>3</a:t>
                      </a:r>
                      <a:endParaRPr lang="tr-TR" sz="13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65926">
                <a:tc>
                  <a:txBody>
                    <a:bodyPr/>
                    <a:lstStyle/>
                    <a:p>
                      <a:pPr>
                        <a:lnSpc>
                          <a:spcPct val="100000"/>
                        </a:lnSpc>
                      </a:pPr>
                      <a:r>
                        <a:rPr lang="tr-TR" sz="1300" b="1" strike="noStrike" spc="-1" dirty="0">
                          <a:solidFill>
                            <a:srgbClr val="000000"/>
                          </a:solidFill>
                          <a:latin typeface="Times New Roman"/>
                        </a:rPr>
                        <a:t>  Komiser Yardımcısı</a:t>
                      </a:r>
                      <a:endParaRPr lang="tr-TR" sz="13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300" b="0" strike="noStrike" spc="-1" dirty="0">
                          <a:solidFill>
                            <a:srgbClr val="000000"/>
                          </a:solidFill>
                          <a:latin typeface="Times New Roman"/>
                        </a:rPr>
                        <a:t>7</a:t>
                      </a:r>
                      <a:endParaRPr lang="tr-TR" sz="13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65926">
                <a:tc>
                  <a:txBody>
                    <a:bodyPr/>
                    <a:lstStyle/>
                    <a:p>
                      <a:pPr>
                        <a:lnSpc>
                          <a:spcPct val="100000"/>
                        </a:lnSpc>
                      </a:pPr>
                      <a:r>
                        <a:rPr lang="tr-TR" sz="1300" b="1" strike="noStrike" spc="-1" dirty="0">
                          <a:solidFill>
                            <a:srgbClr val="000000"/>
                          </a:solidFill>
                          <a:latin typeface="Times New Roman"/>
                        </a:rPr>
                        <a:t>  Kıdemli Başpolis Memuru</a:t>
                      </a:r>
                      <a:endParaRPr lang="tr-TR" sz="13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300" b="0" strike="noStrike" spc="-1" dirty="0">
                          <a:solidFill>
                            <a:srgbClr val="000000"/>
                          </a:solidFill>
                          <a:latin typeface="Times New Roman"/>
                        </a:rPr>
                        <a:t>1</a:t>
                      </a:r>
                      <a:endParaRPr lang="tr-TR" sz="13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65926">
                <a:tc>
                  <a:txBody>
                    <a:bodyPr/>
                    <a:lstStyle/>
                    <a:p>
                      <a:pPr>
                        <a:lnSpc>
                          <a:spcPct val="100000"/>
                        </a:lnSpc>
                      </a:pPr>
                      <a:r>
                        <a:rPr lang="tr-TR" sz="1300" b="1" strike="noStrike" spc="-1" dirty="0">
                          <a:solidFill>
                            <a:srgbClr val="000000"/>
                          </a:solidFill>
                          <a:latin typeface="Times New Roman"/>
                        </a:rPr>
                        <a:t>  Polis Memuru</a:t>
                      </a:r>
                      <a:endParaRPr lang="tr-TR" sz="13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300" b="0" strike="noStrike" spc="-1" dirty="0">
                          <a:solidFill>
                            <a:srgbClr val="000000"/>
                          </a:solidFill>
                          <a:latin typeface="Times New Roman"/>
                        </a:rPr>
                        <a:t>164</a:t>
                      </a:r>
                      <a:endParaRPr lang="tr-TR" sz="13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65926">
                <a:tc>
                  <a:txBody>
                    <a:bodyPr/>
                    <a:lstStyle/>
                    <a:p>
                      <a:pPr>
                        <a:lnSpc>
                          <a:spcPct val="100000"/>
                        </a:lnSpc>
                      </a:pPr>
                      <a:r>
                        <a:rPr lang="tr-TR" sz="1300" b="1" strike="noStrike" spc="-1" dirty="0">
                          <a:solidFill>
                            <a:srgbClr val="000000"/>
                          </a:solidFill>
                          <a:latin typeface="Times New Roman"/>
                        </a:rPr>
                        <a:t>  Çarşı ve Mahalle Bekçisi</a:t>
                      </a:r>
                      <a:endParaRPr lang="tr-TR" sz="13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300" b="0" strike="noStrike" spc="-1" dirty="0">
                          <a:solidFill>
                            <a:srgbClr val="000000"/>
                          </a:solidFill>
                          <a:latin typeface="Times New Roman"/>
                        </a:rPr>
                        <a:t>43</a:t>
                      </a:r>
                      <a:endParaRPr lang="tr-TR" sz="13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65926">
                <a:tc>
                  <a:txBody>
                    <a:bodyPr/>
                    <a:lstStyle/>
                    <a:p>
                      <a:pPr>
                        <a:lnSpc>
                          <a:spcPct val="100000"/>
                        </a:lnSpc>
                      </a:pPr>
                      <a:r>
                        <a:rPr lang="tr-TR" sz="1300" b="1" strike="noStrike" spc="-1" dirty="0">
                          <a:solidFill>
                            <a:srgbClr val="000000"/>
                          </a:solidFill>
                          <a:latin typeface="Times New Roman"/>
                        </a:rPr>
                        <a:t>  Diğer Hizmet Sınıfı</a:t>
                      </a:r>
                      <a:endParaRPr lang="tr-TR" sz="13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300" b="0" strike="noStrike" spc="-1" dirty="0">
                          <a:solidFill>
                            <a:srgbClr val="000000"/>
                          </a:solidFill>
                          <a:latin typeface="Times New Roman"/>
                        </a:rPr>
                        <a:t>12</a:t>
                      </a:r>
                      <a:endParaRPr lang="tr-TR" sz="13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92518">
                <a:tc>
                  <a:txBody>
                    <a:bodyPr/>
                    <a:lstStyle/>
                    <a:p>
                      <a:pPr algn="ctr">
                        <a:lnSpc>
                          <a:spcPct val="100000"/>
                        </a:lnSpc>
                      </a:pPr>
                      <a:r>
                        <a:rPr lang="tr-TR" sz="1400" b="1" strike="noStrike" spc="-1" dirty="0">
                          <a:solidFill>
                            <a:srgbClr val="000000"/>
                          </a:solidFill>
                          <a:latin typeface="Times New Roman"/>
                        </a:rPr>
                        <a:t>  GENEL TOPLAM</a:t>
                      </a:r>
                      <a:endParaRPr lang="tr-TR" sz="14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400" b="1" strike="noStrike" spc="-1" dirty="0">
                          <a:solidFill>
                            <a:srgbClr val="000000"/>
                          </a:solidFill>
                          <a:latin typeface="Times New Roman"/>
                        </a:rPr>
                        <a:t>232</a:t>
                      </a:r>
                      <a:endParaRPr lang="tr-TR" sz="1400" b="1"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bl>
          </a:graphicData>
        </a:graphic>
      </p:graphicFrame>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C0365F1F-4A6D-8792-9A32-B018273508D8}"/>
              </a:ext>
            </a:extLst>
          </p:cNvPr>
          <p:cNvSpPr>
            <a:spLocks noGrp="1"/>
          </p:cNvSpPr>
          <p:nvPr>
            <p:ph type="sldNum" idx="12"/>
          </p:nvPr>
        </p:nvSpPr>
        <p:spPr/>
        <p:txBody>
          <a:bodyPr/>
          <a:lstStyle/>
          <a:p>
            <a:pPr algn="r"/>
            <a:fld id="{4C66CDD5-FB62-4212-8535-01DC6434EC81}" type="slidenum">
              <a:rPr lang="tr-TR" spc="-1" smtClean="0"/>
              <a:pPr algn="r"/>
              <a:t>12</a:t>
            </a:fld>
            <a:endParaRPr lang="tr-TR" spc="-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type="title" idx="4294967295"/>
          </p:nvPr>
        </p:nvSpPr>
        <p:spPr>
          <a:xfrm>
            <a:off x="1721054" y="241020"/>
            <a:ext cx="63241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7" dirty="0">
                <a:solidFill>
                  <a:srgbClr val="006FC0"/>
                </a:solidFill>
                <a:latin typeface="Trebuchet MS"/>
              </a:rPr>
              <a:t>  </a:t>
            </a:r>
            <a:r>
              <a:rPr lang="tr-TR" sz="3200" b="1" strike="noStrike" cap="all" spc="-7" dirty="0">
                <a:solidFill>
                  <a:srgbClr val="006FC0"/>
                </a:solidFill>
                <a:latin typeface="Times New Roman"/>
              </a:rPr>
              <a:t>İLÇE EMNİYET</a:t>
            </a:r>
            <a:r>
              <a:rPr lang="tr-TR" sz="3200" b="1" strike="noStrike" cap="all" spc="-41" dirty="0">
                <a:solidFill>
                  <a:srgbClr val="006FC0"/>
                </a:solidFill>
                <a:latin typeface="Times New Roman"/>
              </a:rPr>
              <a:t> </a:t>
            </a:r>
            <a:r>
              <a:rPr lang="tr-TR" sz="3200" b="1" strike="noStrike" cap="all" spc="-12" dirty="0">
                <a:solidFill>
                  <a:srgbClr val="006FC0"/>
                </a:solidFill>
                <a:latin typeface="Times New Roman"/>
              </a:rPr>
              <a:t>MÜDÜRLÜĞÜ</a:t>
            </a:r>
            <a:endParaRPr lang="en-US" sz="3200" b="0" strike="noStrike" spc="-1" dirty="0">
              <a:solidFill>
                <a:srgbClr val="000000"/>
              </a:solidFill>
              <a:latin typeface="Tw Cen MT"/>
            </a:endParaRPr>
          </a:p>
        </p:txBody>
      </p:sp>
      <p:graphicFrame>
        <p:nvGraphicFramePr>
          <p:cNvPr id="232" name="Tablo 1"/>
          <p:cNvGraphicFramePr/>
          <p:nvPr>
            <p:extLst>
              <p:ext uri="{D42A27DB-BD31-4B8C-83A1-F6EECF244321}">
                <p14:modId xmlns:p14="http://schemas.microsoft.com/office/powerpoint/2010/main" val="2479005246"/>
              </p:ext>
            </p:extLst>
          </p:nvPr>
        </p:nvGraphicFramePr>
        <p:xfrm>
          <a:off x="673239" y="2048040"/>
          <a:ext cx="7254909" cy="4515480"/>
        </p:xfrm>
        <a:graphic>
          <a:graphicData uri="http://schemas.openxmlformats.org/drawingml/2006/table">
            <a:tbl>
              <a:tblPr/>
              <a:tblGrid>
                <a:gridCol w="3707876">
                  <a:extLst>
                    <a:ext uri="{9D8B030D-6E8A-4147-A177-3AD203B41FA5}">
                      <a16:colId xmlns:a16="http://schemas.microsoft.com/office/drawing/2014/main" val="20000"/>
                    </a:ext>
                  </a:extLst>
                </a:gridCol>
                <a:gridCol w="1514541">
                  <a:extLst>
                    <a:ext uri="{9D8B030D-6E8A-4147-A177-3AD203B41FA5}">
                      <a16:colId xmlns:a16="http://schemas.microsoft.com/office/drawing/2014/main" val="20003"/>
                    </a:ext>
                  </a:extLst>
                </a:gridCol>
                <a:gridCol w="2032492">
                  <a:extLst>
                    <a:ext uri="{9D8B030D-6E8A-4147-A177-3AD203B41FA5}">
                      <a16:colId xmlns:a16="http://schemas.microsoft.com/office/drawing/2014/main" val="20004"/>
                    </a:ext>
                  </a:extLst>
                </a:gridCol>
              </a:tblGrid>
              <a:tr h="730800">
                <a:tc gridSpan="3">
                  <a:txBody>
                    <a:bodyPr/>
                    <a:lstStyle/>
                    <a:p>
                      <a:pPr algn="ctr">
                        <a:lnSpc>
                          <a:spcPct val="100000"/>
                        </a:lnSpc>
                      </a:pPr>
                      <a:r>
                        <a:rPr lang="tr-TR" sz="2000" b="1" strike="noStrike" spc="-1" dirty="0">
                          <a:solidFill>
                            <a:schemeClr val="tx1"/>
                          </a:solidFill>
                          <a:latin typeface="Times New Roman"/>
                        </a:rPr>
                        <a:t>GÜVENLİK İSTATİSTİKLERİ</a:t>
                      </a:r>
                      <a:endParaRPr lang="tr-TR" sz="20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lnL w="12700" cap="flat" cmpd="sng" algn="ctr">
                      <a:solidFill>
                        <a:schemeClr val="tx1"/>
                      </a:solidFill>
                      <a:prstDash val="solid"/>
                      <a:round/>
                      <a:headEnd type="none" w="med" len="med"/>
                      <a:tailEnd type="none" w="med" len="med"/>
                    </a:lnL>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843120">
                <a:tc>
                  <a:txBody>
                    <a:bodyPr/>
                    <a:lstStyle/>
                    <a:p>
                      <a:endParaRPr lang="tr-TR"/>
                    </a:p>
                  </a:txBody>
                  <a:tcPr marL="90000" marR="90000">
                    <a:lnT w="12700" cap="flat" cmpd="sng" algn="ctr">
                      <a:solidFill>
                        <a:schemeClr val="tx1"/>
                      </a:solidFill>
                      <a:prstDash val="solid"/>
                      <a:round/>
                      <a:headEnd type="none" w="med" len="med"/>
                      <a:tailEnd type="none" w="med" len="med"/>
                    </a:lnT>
                    <a:solidFill>
                      <a:srgbClr val="729FCF"/>
                    </a:solidFill>
                  </a:tcPr>
                </a:tc>
                <a:tc>
                  <a:txBody>
                    <a:bodyPr/>
                    <a:lstStyle/>
                    <a:p>
                      <a:pPr algn="ctr">
                        <a:lnSpc>
                          <a:spcPct val="100000"/>
                        </a:lnSpc>
                      </a:pPr>
                      <a:r>
                        <a:rPr lang="tr-TR" sz="1400" b="1" strike="noStrike" spc="-1" dirty="0">
                          <a:solidFill>
                            <a:srgbClr val="000000"/>
                          </a:solidFill>
                          <a:latin typeface="Times New Roman"/>
                        </a:rPr>
                        <a:t>2022</a:t>
                      </a:r>
                      <a:endParaRPr lang="tr-TR" sz="1400" b="0" strike="noStrike" spc="-1" dirty="0">
                        <a:latin typeface="Aria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400" b="1" strike="noStrike" spc="-1" dirty="0">
                          <a:solidFill>
                            <a:srgbClr val="000000"/>
                          </a:solidFill>
                          <a:latin typeface="Times New Roman"/>
                        </a:rPr>
                        <a:t>2023 (İlk 6 Ay)</a:t>
                      </a:r>
                      <a:endParaRPr lang="tr-TR" sz="14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618480">
                <a:tc>
                  <a:txBody>
                    <a:bodyPr/>
                    <a:lstStyle/>
                    <a:p>
                      <a:pPr algn="l">
                        <a:lnSpc>
                          <a:spcPct val="100000"/>
                        </a:lnSpc>
                      </a:pPr>
                      <a:r>
                        <a:rPr lang="tr-TR" sz="1600" b="1" strike="noStrike" spc="-1" dirty="0">
                          <a:solidFill>
                            <a:srgbClr val="000000"/>
                          </a:solidFill>
                          <a:latin typeface="Times New Roman"/>
                        </a:rPr>
                        <a:t>ASAYİŞ</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dirty="0">
                          <a:solidFill>
                            <a:srgbClr val="000000"/>
                          </a:solidFill>
                          <a:latin typeface="Times New Roman"/>
                        </a:rPr>
                        <a:t>3558</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dirty="0">
                          <a:latin typeface="Times New Roman" panose="02020603050405020304" pitchFamily="18" charset="0"/>
                          <a:cs typeface="Times New Roman" panose="02020603050405020304" pitchFamily="18" charset="0"/>
                        </a:rPr>
                        <a:t>1538</a:t>
                      </a:r>
                      <a:endParaRPr sz="16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8480">
                <a:tc>
                  <a:txBody>
                    <a:bodyPr/>
                    <a:lstStyle/>
                    <a:p>
                      <a:pPr algn="l">
                        <a:lnSpc>
                          <a:spcPct val="100000"/>
                        </a:lnSpc>
                        <a:tabLst>
                          <a:tab pos="0" algn="l"/>
                        </a:tabLst>
                      </a:pPr>
                      <a:r>
                        <a:rPr lang="tr-TR" sz="1600" b="1" strike="noStrike" spc="-1" dirty="0">
                          <a:solidFill>
                            <a:srgbClr val="000000"/>
                          </a:solidFill>
                          <a:latin typeface="Times New Roman"/>
                        </a:rPr>
                        <a:t>GÜVENLİK</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dirty="0">
                          <a:solidFill>
                            <a:srgbClr val="000000"/>
                          </a:solidFill>
                          <a:latin typeface="Times New Roman"/>
                        </a:rPr>
                        <a:t>26</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0"/>
                        </a:spcBef>
                      </a:pPr>
                      <a:r>
                        <a:rPr lang="tr-TR" sz="1600" b="1" dirty="0">
                          <a:latin typeface="Times New Roman" panose="02020603050405020304" pitchFamily="18" charset="0"/>
                          <a:cs typeface="Times New Roman" panose="02020603050405020304" pitchFamily="18" charset="0"/>
                        </a:rPr>
                        <a:t>27</a:t>
                      </a:r>
                      <a:endParaRPr sz="1600" b="1" dirty="0">
                        <a:latin typeface="Times New Roman" panose="02020603050405020304" pitchFamily="18" charset="0"/>
                        <a:cs typeface="Times New Roman" panose="02020603050405020304" pitchFamily="18" charset="0"/>
                      </a:endParaRPr>
                    </a:p>
                  </a:txBody>
                  <a:tcPr marL="0" marR="0" marT="22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18480">
                <a:tc>
                  <a:txBody>
                    <a:bodyPr/>
                    <a:lstStyle/>
                    <a:p>
                      <a:pPr algn="l">
                        <a:lnSpc>
                          <a:spcPct val="100000"/>
                        </a:lnSpc>
                        <a:tabLst>
                          <a:tab pos="0" algn="l"/>
                        </a:tabLst>
                      </a:pPr>
                      <a:r>
                        <a:rPr lang="tr-TR" sz="1600" b="1" strike="noStrike" spc="-1" dirty="0">
                          <a:latin typeface="Times New Roman" panose="02020603050405020304" pitchFamily="18" charset="0"/>
                          <a:cs typeface="Times New Roman" panose="02020603050405020304" pitchFamily="18" charset="0"/>
                        </a:rPr>
                        <a:t>AİLE İÇİ KADINA KARŞI ŞİDDETLE MÜCADELE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dirty="0">
                          <a:latin typeface="Times New Roman" panose="02020603050405020304" pitchFamily="18" charset="0"/>
                          <a:cs typeface="Times New Roman" panose="02020603050405020304" pitchFamily="18" charset="0"/>
                        </a:rPr>
                        <a:t>738</a:t>
                      </a: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dirty="0">
                          <a:latin typeface="Times New Roman" panose="02020603050405020304" pitchFamily="18" charset="0"/>
                          <a:cs typeface="Times New Roman" panose="02020603050405020304" pitchFamily="18" charset="0"/>
                        </a:rPr>
                        <a:t>296</a:t>
                      </a:r>
                      <a:endParaRPr sz="16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3807600"/>
                  </a:ext>
                </a:extLst>
              </a:tr>
              <a:tr h="618480">
                <a:tc>
                  <a:txBody>
                    <a:bodyPr/>
                    <a:lstStyle/>
                    <a:p>
                      <a:pPr algn="l">
                        <a:lnSpc>
                          <a:spcPct val="100000"/>
                        </a:lnSpc>
                        <a:tabLst>
                          <a:tab pos="0" algn="l"/>
                        </a:tabLst>
                      </a:pPr>
                      <a:r>
                        <a:rPr lang="tr-TR" sz="1600" b="1" strike="noStrike" spc="-1" dirty="0">
                          <a:solidFill>
                            <a:srgbClr val="000000"/>
                          </a:solidFill>
                          <a:latin typeface="Times New Roman"/>
                        </a:rPr>
                        <a:t>ÇOCUK BÜRO AMİRLİĞİ</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dirty="0">
                          <a:solidFill>
                            <a:srgbClr val="000000"/>
                          </a:solidFill>
                          <a:latin typeface="Times New Roman"/>
                        </a:rPr>
                        <a:t>125</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5"/>
                        </a:spcBef>
                      </a:pPr>
                      <a:r>
                        <a:rPr lang="tr-TR" sz="1600" b="1" dirty="0">
                          <a:latin typeface="Times New Roman" panose="02020603050405020304" pitchFamily="18" charset="0"/>
                          <a:cs typeface="Times New Roman" panose="02020603050405020304" pitchFamily="18" charset="0"/>
                        </a:rPr>
                        <a:t>31</a:t>
                      </a:r>
                      <a:endParaRPr sz="1600" b="1" dirty="0">
                        <a:latin typeface="Times New Roman" panose="02020603050405020304" pitchFamily="18" charset="0"/>
                        <a:cs typeface="Times New Roman" panose="02020603050405020304" pitchFamily="18" charset="0"/>
                      </a:endParaRPr>
                    </a:p>
                  </a:txBody>
                  <a:tcPr marL="0" marR="0" marT="28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67640">
                <a:tc>
                  <a:txBody>
                    <a:bodyPr/>
                    <a:lstStyle/>
                    <a:p>
                      <a:pPr algn="ctr">
                        <a:lnSpc>
                          <a:spcPct val="100000"/>
                        </a:lnSpc>
                      </a:pPr>
                      <a:r>
                        <a:rPr lang="tr-TR" sz="1600" b="1" strike="noStrike" spc="-1" dirty="0">
                          <a:solidFill>
                            <a:srgbClr val="000000"/>
                          </a:solidFill>
                          <a:latin typeface="Times New Roman"/>
                        </a:rPr>
                        <a:t>TOPLAM</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600" b="1" strike="noStrike" spc="-1" dirty="0">
                          <a:latin typeface="Times New Roman" panose="02020603050405020304" pitchFamily="18" charset="0"/>
                          <a:cs typeface="Times New Roman" panose="02020603050405020304" pitchFamily="18" charset="0"/>
                        </a:rPr>
                        <a:t>4447</a:t>
                      </a: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600" b="1" strike="noStrike" spc="-1" dirty="0">
                          <a:latin typeface="Times New Roman" panose="02020603050405020304" pitchFamily="18" charset="0"/>
                          <a:cs typeface="Times New Roman" panose="02020603050405020304" pitchFamily="18" charset="0"/>
                        </a:rPr>
                        <a:t>1892</a:t>
                      </a: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212B5DD-4C44-F7B7-91A2-59C2D5521F2F}"/>
              </a:ext>
            </a:extLst>
          </p:cNvPr>
          <p:cNvSpPr>
            <a:spLocks noGrp="1"/>
          </p:cNvSpPr>
          <p:nvPr>
            <p:ph type="sldNum" idx="12"/>
          </p:nvPr>
        </p:nvSpPr>
        <p:spPr/>
        <p:txBody>
          <a:bodyPr/>
          <a:lstStyle/>
          <a:p>
            <a:pPr algn="r"/>
            <a:fld id="{4C66CDD5-FB62-4212-8535-01DC6434EC81}" type="slidenum">
              <a:rPr lang="tr-TR" spc="-1" smtClean="0"/>
              <a:pPr algn="r"/>
              <a:t>13</a:t>
            </a:fld>
            <a:endParaRPr lang="tr-TR" spc="-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PlaceHolder 1"/>
          <p:cNvSpPr>
            <a:spLocks noGrp="1"/>
          </p:cNvSpPr>
          <p:nvPr>
            <p:ph type="title" idx="4294967295"/>
          </p:nvPr>
        </p:nvSpPr>
        <p:spPr>
          <a:xfrm>
            <a:off x="1652455" y="292440"/>
            <a:ext cx="64767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7" dirty="0">
                <a:solidFill>
                  <a:srgbClr val="006FC0"/>
                </a:solidFill>
                <a:latin typeface="Trebuchet MS"/>
              </a:rPr>
              <a:t>  </a:t>
            </a:r>
            <a:r>
              <a:rPr lang="tr-TR" sz="3200" b="1" strike="noStrike" cap="all" spc="-7" dirty="0">
                <a:solidFill>
                  <a:srgbClr val="006FC0"/>
                </a:solidFill>
                <a:latin typeface="Times New Roman"/>
              </a:rPr>
              <a:t>İLÇE EMNİYET</a:t>
            </a:r>
            <a:r>
              <a:rPr lang="tr-TR" sz="3200" b="1" strike="noStrike" cap="all" spc="-41" dirty="0">
                <a:solidFill>
                  <a:srgbClr val="006FC0"/>
                </a:solidFill>
                <a:latin typeface="Times New Roman"/>
              </a:rPr>
              <a:t> </a:t>
            </a:r>
            <a:r>
              <a:rPr lang="tr-TR" sz="3200" b="1" strike="noStrike" cap="all" spc="-12" dirty="0">
                <a:solidFill>
                  <a:srgbClr val="006FC0"/>
                </a:solidFill>
                <a:latin typeface="Times New Roman"/>
              </a:rPr>
              <a:t>MÜDÜRLÜĞÜ</a:t>
            </a:r>
            <a:endParaRPr lang="en-US" sz="3200" b="0" strike="noStrike" spc="-1" dirty="0">
              <a:solidFill>
                <a:srgbClr val="000000"/>
              </a:solidFill>
              <a:latin typeface="Tw Cen MT"/>
            </a:endParaRPr>
          </a:p>
        </p:txBody>
      </p:sp>
      <p:graphicFrame>
        <p:nvGraphicFramePr>
          <p:cNvPr id="235" name="Tablo 2"/>
          <p:cNvGraphicFramePr/>
          <p:nvPr>
            <p:extLst>
              <p:ext uri="{D42A27DB-BD31-4B8C-83A1-F6EECF244321}">
                <p14:modId xmlns:p14="http://schemas.microsoft.com/office/powerpoint/2010/main" val="3233954354"/>
              </p:ext>
            </p:extLst>
          </p:nvPr>
        </p:nvGraphicFramePr>
        <p:xfrm>
          <a:off x="801720" y="2124000"/>
          <a:ext cx="7992720" cy="4519306"/>
        </p:xfrm>
        <a:graphic>
          <a:graphicData uri="http://schemas.openxmlformats.org/drawingml/2006/table">
            <a:tbl>
              <a:tblPr/>
              <a:tblGrid>
                <a:gridCol w="3421080">
                  <a:extLst>
                    <a:ext uri="{9D8B030D-6E8A-4147-A177-3AD203B41FA5}">
                      <a16:colId xmlns:a16="http://schemas.microsoft.com/office/drawing/2014/main" val="20000"/>
                    </a:ext>
                  </a:extLst>
                </a:gridCol>
                <a:gridCol w="99036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90360">
                  <a:extLst>
                    <a:ext uri="{9D8B030D-6E8A-4147-A177-3AD203B41FA5}">
                      <a16:colId xmlns:a16="http://schemas.microsoft.com/office/drawing/2014/main" val="20003"/>
                    </a:ext>
                  </a:extLst>
                </a:gridCol>
                <a:gridCol w="1676520">
                  <a:extLst>
                    <a:ext uri="{9D8B030D-6E8A-4147-A177-3AD203B41FA5}">
                      <a16:colId xmlns:a16="http://schemas.microsoft.com/office/drawing/2014/main" val="20004"/>
                    </a:ext>
                  </a:extLst>
                </a:gridCol>
              </a:tblGrid>
              <a:tr h="509400">
                <a:tc gridSpan="5">
                  <a:txBody>
                    <a:bodyPr/>
                    <a:lstStyle/>
                    <a:p>
                      <a:pPr algn="ctr">
                        <a:lnSpc>
                          <a:spcPct val="100000"/>
                        </a:lnSpc>
                      </a:pPr>
                      <a:r>
                        <a:rPr lang="tr-TR" sz="2000" b="1" strike="noStrike" spc="-1" dirty="0">
                          <a:solidFill>
                            <a:schemeClr val="tx1"/>
                          </a:solidFill>
                          <a:latin typeface="Times New Roman"/>
                        </a:rPr>
                        <a:t>ASAYİŞ OLAYLARI</a:t>
                      </a:r>
                      <a:endParaRPr lang="tr-TR" sz="20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470160">
                <a:tc rowSpan="2">
                  <a:txBody>
                    <a:bodyPr/>
                    <a:lstStyle/>
                    <a:p>
                      <a:pPr algn="ctr">
                        <a:lnSpc>
                          <a:spcPct val="100000"/>
                        </a:lnSpc>
                      </a:pPr>
                      <a:r>
                        <a:rPr lang="tr-TR" sz="1800" b="1" strike="noStrike" spc="-1" dirty="0">
                          <a:solidFill>
                            <a:schemeClr val="tx1"/>
                          </a:solidFill>
                          <a:latin typeface="Times New Roman"/>
                        </a:rPr>
                        <a:t>SUÇ GRUBU</a:t>
                      </a:r>
                      <a:endParaRPr lang="tr-TR" sz="18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4">
                  <a:txBody>
                    <a:bodyPr/>
                    <a:lstStyle/>
                    <a:p>
                      <a:pPr algn="ctr">
                        <a:lnSpc>
                          <a:spcPct val="100000"/>
                        </a:lnSpc>
                        <a:tabLst>
                          <a:tab pos="0" algn="l"/>
                        </a:tabLst>
                      </a:pPr>
                      <a:r>
                        <a:rPr lang="tr-TR" sz="2000" b="1" strike="noStrike" spc="-1" dirty="0">
                          <a:solidFill>
                            <a:schemeClr val="tx1"/>
                          </a:solidFill>
                          <a:latin typeface="Times New Roman"/>
                          <a:ea typeface="Calibri"/>
                        </a:rPr>
                        <a:t>2022 YILI </a:t>
                      </a:r>
                      <a:endParaRPr lang="tr-TR" sz="20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1"/>
                  </a:ext>
                </a:extLst>
              </a:tr>
              <a:tr h="587520">
                <a:tc vMerge="1">
                  <a:txBody>
                    <a:bodyPr/>
                    <a:lstStyle/>
                    <a:p>
                      <a:endParaRPr lang="tr-TR"/>
                    </a:p>
                  </a:txBody>
                  <a:tcPr marL="90000" marR="90000">
                    <a:solidFill>
                      <a:srgbClr val="729FCF"/>
                    </a:solidFill>
                  </a:tcPr>
                </a:tc>
                <a:tc>
                  <a:txBody>
                    <a:bodyPr/>
                    <a:lstStyle/>
                    <a:p>
                      <a:pPr algn="ctr">
                        <a:lnSpc>
                          <a:spcPct val="100000"/>
                        </a:lnSpc>
                      </a:pPr>
                      <a:r>
                        <a:rPr lang="tr-TR" sz="1200" b="1" strike="noStrike" spc="-1">
                          <a:solidFill>
                            <a:schemeClr val="tx1"/>
                          </a:solidFill>
                          <a:latin typeface="Times New Roman"/>
                        </a:rPr>
                        <a:t>FAİLİ MEÇHUL</a:t>
                      </a:r>
                      <a:endParaRPr lang="tr-TR" sz="1200" b="0" strike="noStrike" spc="-1">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200" b="1" strike="noStrike" spc="-1">
                          <a:solidFill>
                            <a:schemeClr val="tx1"/>
                          </a:solidFill>
                          <a:latin typeface="Times New Roman"/>
                        </a:rPr>
                        <a:t>FAİLİ BELLİ</a:t>
                      </a:r>
                      <a:endParaRPr lang="tr-TR" sz="1200" b="0" strike="noStrike" spc="-1">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200" b="1" strike="noStrike" spc="-1">
                          <a:solidFill>
                            <a:schemeClr val="tx1"/>
                          </a:solidFill>
                          <a:latin typeface="Times New Roman"/>
                        </a:rPr>
                        <a:t>TOPLAM</a:t>
                      </a:r>
                      <a:endParaRPr lang="tr-TR" sz="1200" b="0" strike="noStrike" spc="-1">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200" b="1" strike="noStrike" spc="-1" dirty="0">
                          <a:solidFill>
                            <a:schemeClr val="tx1"/>
                          </a:solidFill>
                          <a:latin typeface="Times New Roman"/>
                        </a:rPr>
                        <a:t>AYDINLATMA</a:t>
                      </a:r>
                    </a:p>
                    <a:p>
                      <a:pPr algn="ctr">
                        <a:lnSpc>
                          <a:spcPct val="100000"/>
                        </a:lnSpc>
                      </a:pPr>
                      <a:r>
                        <a:rPr lang="tr-TR" sz="1200" b="1" strike="noStrike" spc="-1" dirty="0">
                          <a:solidFill>
                            <a:schemeClr val="tx1"/>
                          </a:solidFill>
                          <a:latin typeface="Times New Roman"/>
                        </a:rPr>
                        <a:t> %</a:t>
                      </a:r>
                      <a:endParaRPr lang="tr-TR" sz="12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439856">
                <a:tc>
                  <a:txBody>
                    <a:bodyPr/>
                    <a:lstStyle/>
                    <a:p>
                      <a:pPr>
                        <a:lnSpc>
                          <a:spcPct val="100000"/>
                        </a:lnSpc>
                      </a:pPr>
                      <a:r>
                        <a:rPr lang="tr-TR" sz="1600" b="1" strike="noStrike" spc="-1" dirty="0">
                          <a:solidFill>
                            <a:srgbClr val="000000"/>
                          </a:solidFill>
                          <a:latin typeface="Times New Roman"/>
                        </a:rPr>
                        <a:t>ŞAHSA KARŞI İŞLENMİŞ SUÇLAR</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a:solidFill>
                            <a:srgbClr val="000000"/>
                          </a:solidFill>
                          <a:latin typeface="Times New Roman"/>
                        </a:rPr>
                        <a:t>47</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a:solidFill>
                            <a:srgbClr val="000000"/>
                          </a:solidFill>
                          <a:latin typeface="Times New Roman"/>
                        </a:rPr>
                        <a:t>1041</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a:solidFill>
                            <a:srgbClr val="000000"/>
                          </a:solidFill>
                          <a:latin typeface="Times New Roman"/>
                        </a:rPr>
                        <a:t>1088</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a:solidFill>
                            <a:srgbClr val="000000"/>
                          </a:solidFill>
                          <a:latin typeface="Times New Roman"/>
                        </a:rPr>
                        <a:t>95,7</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7906">
                <a:tc>
                  <a:txBody>
                    <a:bodyPr/>
                    <a:lstStyle/>
                    <a:p>
                      <a:pPr>
                        <a:lnSpc>
                          <a:spcPct val="100000"/>
                        </a:lnSpc>
                      </a:pPr>
                      <a:r>
                        <a:rPr lang="tr-TR" sz="1600" b="1" strike="noStrike" spc="-1" dirty="0">
                          <a:solidFill>
                            <a:srgbClr val="000000"/>
                          </a:solidFill>
                          <a:latin typeface="Times New Roman"/>
                        </a:rPr>
                        <a:t>MALA KARŞI İŞLENMİŞ SUÇLAR</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a:solidFill>
                            <a:srgbClr val="000000"/>
                          </a:solidFill>
                          <a:latin typeface="Times New Roman"/>
                        </a:rPr>
                        <a:t>200</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a:solidFill>
                            <a:srgbClr val="000000"/>
                          </a:solidFill>
                          <a:latin typeface="Times New Roman"/>
                        </a:rPr>
                        <a:t>338</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a:solidFill>
                            <a:srgbClr val="000000"/>
                          </a:solidFill>
                          <a:latin typeface="Times New Roman"/>
                        </a:rPr>
                        <a:t>538</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a:solidFill>
                            <a:srgbClr val="000000"/>
                          </a:solidFill>
                          <a:latin typeface="Times New Roman"/>
                        </a:rPr>
                        <a:t>62,8</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13141">
                <a:tc>
                  <a:txBody>
                    <a:bodyPr/>
                    <a:lstStyle/>
                    <a:p>
                      <a:pPr>
                        <a:lnSpc>
                          <a:spcPct val="100000"/>
                        </a:lnSpc>
                      </a:pPr>
                      <a:r>
                        <a:rPr lang="tr-TR" sz="1600" b="1" strike="noStrike" spc="-1">
                          <a:solidFill>
                            <a:srgbClr val="000000"/>
                          </a:solidFill>
                          <a:latin typeface="Times New Roman"/>
                        </a:rPr>
                        <a:t>MİLLETE VE DEVLETE KARŞI İŞLENMİŞ SUÇLAR</a:t>
                      </a:r>
                      <a:endParaRPr lang="tr-TR" sz="1600" b="0" strike="noStrike" spc="-1">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a:solidFill>
                            <a:srgbClr val="000000"/>
                          </a:solidFill>
                          <a:latin typeface="Times New Roman"/>
                        </a:rPr>
                        <a:t>1</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a:solidFill>
                            <a:srgbClr val="000000"/>
                          </a:solidFill>
                          <a:latin typeface="Times New Roman"/>
                        </a:rPr>
                        <a:t>29</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a:solidFill>
                            <a:srgbClr val="000000"/>
                          </a:solidFill>
                          <a:latin typeface="Times New Roman"/>
                        </a:rPr>
                        <a:t>30</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a:solidFill>
                            <a:srgbClr val="000000"/>
                          </a:solidFill>
                          <a:latin typeface="Times New Roman"/>
                        </a:rPr>
                        <a:t>96,7</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91680">
                <a:tc>
                  <a:txBody>
                    <a:bodyPr/>
                    <a:lstStyle/>
                    <a:p>
                      <a:pPr>
                        <a:lnSpc>
                          <a:spcPct val="100000"/>
                        </a:lnSpc>
                      </a:pPr>
                      <a:r>
                        <a:rPr lang="tr-TR" sz="1600" b="1" strike="noStrike" spc="-1">
                          <a:solidFill>
                            <a:srgbClr val="000000"/>
                          </a:solidFill>
                          <a:latin typeface="Times New Roman"/>
                        </a:rPr>
                        <a:t>TAKİBİ GEREKEN SUÇLAR </a:t>
                      </a:r>
                      <a:endParaRPr lang="tr-TR" sz="1600" b="0" strike="noStrike" spc="-1">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a:solidFill>
                            <a:srgbClr val="000000"/>
                          </a:solidFill>
                          <a:latin typeface="Times New Roman"/>
                        </a:rPr>
                        <a:t>7</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a:solidFill>
                            <a:srgbClr val="000000"/>
                          </a:solidFill>
                          <a:latin typeface="Times New Roman"/>
                        </a:rPr>
                        <a:t>421</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a:solidFill>
                            <a:srgbClr val="000000"/>
                          </a:solidFill>
                          <a:latin typeface="Times New Roman"/>
                        </a:rPr>
                        <a:t>428</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a:solidFill>
                            <a:srgbClr val="000000"/>
                          </a:solidFill>
                          <a:latin typeface="Times New Roman"/>
                        </a:rPr>
                        <a:t>98,4</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27694">
                <a:tc>
                  <a:txBody>
                    <a:bodyPr/>
                    <a:lstStyle/>
                    <a:p>
                      <a:pPr>
                        <a:lnSpc>
                          <a:spcPct val="100000"/>
                        </a:lnSpc>
                        <a:tabLst>
                          <a:tab pos="0" algn="l"/>
                        </a:tabLst>
                      </a:pPr>
                      <a:r>
                        <a:rPr lang="tr-TR" sz="1600" b="1" strike="noStrike" spc="-1">
                          <a:solidFill>
                            <a:srgbClr val="000000"/>
                          </a:solidFill>
                          <a:latin typeface="Times New Roman"/>
                        </a:rPr>
                        <a:t>TOPLUMA KARŞI İŞLENMİŞ SUÇLAR</a:t>
                      </a:r>
                      <a:endParaRPr lang="tr-TR" sz="1600" b="0" strike="noStrike" spc="-1">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a:solidFill>
                            <a:srgbClr val="000000"/>
                          </a:solidFill>
                          <a:latin typeface="Times New Roman"/>
                        </a:rPr>
                        <a:t>9</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a:solidFill>
                            <a:srgbClr val="000000"/>
                          </a:solidFill>
                          <a:latin typeface="Times New Roman"/>
                        </a:rPr>
                        <a:t>200</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dirty="0">
                          <a:solidFill>
                            <a:srgbClr val="000000"/>
                          </a:solidFill>
                          <a:latin typeface="Times New Roman"/>
                        </a:rPr>
                        <a:t>209</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1" strike="noStrike" spc="-1">
                          <a:solidFill>
                            <a:srgbClr val="000000"/>
                          </a:solidFill>
                          <a:latin typeface="Times New Roman"/>
                        </a:rPr>
                        <a:t>95,7</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25440">
                <a:tc>
                  <a:txBody>
                    <a:bodyPr/>
                    <a:lstStyle/>
                    <a:p>
                      <a:pPr algn="ctr">
                        <a:lnSpc>
                          <a:spcPct val="100000"/>
                        </a:lnSpc>
                      </a:pPr>
                      <a:r>
                        <a:rPr lang="tr-TR" sz="1600" b="1" strike="noStrike" spc="-1" dirty="0">
                          <a:solidFill>
                            <a:srgbClr val="000000"/>
                          </a:solidFill>
                          <a:latin typeface="Times New Roman"/>
                        </a:rPr>
                        <a:t>TOPLAM</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600" b="1" strike="noStrike" spc="-1" dirty="0">
                          <a:solidFill>
                            <a:srgbClr val="000000"/>
                          </a:solidFill>
                          <a:latin typeface="Times New Roman"/>
                        </a:rPr>
                        <a:t>264</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600" b="1" strike="noStrike" spc="-1" dirty="0">
                          <a:solidFill>
                            <a:srgbClr val="000000"/>
                          </a:solidFill>
                          <a:latin typeface="Times New Roman"/>
                        </a:rPr>
                        <a:t>2029</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600" b="1" strike="noStrike" spc="-1" dirty="0">
                          <a:solidFill>
                            <a:srgbClr val="000000"/>
                          </a:solidFill>
                          <a:latin typeface="Times New Roman"/>
                        </a:rPr>
                        <a:t>2293</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600" b="1" strike="noStrike" spc="-1" dirty="0">
                          <a:solidFill>
                            <a:srgbClr val="000000"/>
                          </a:solidFill>
                          <a:latin typeface="Times New Roman"/>
                        </a:rPr>
                        <a:t>88,5</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bl>
          </a:graphicData>
        </a:graphic>
      </p:graphicFrame>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1A83E712-6237-B4B4-7940-F1466E38805F}"/>
              </a:ext>
            </a:extLst>
          </p:cNvPr>
          <p:cNvSpPr>
            <a:spLocks noGrp="1"/>
          </p:cNvSpPr>
          <p:nvPr>
            <p:ph type="sldNum" idx="12"/>
          </p:nvPr>
        </p:nvSpPr>
        <p:spPr/>
        <p:txBody>
          <a:bodyPr/>
          <a:lstStyle/>
          <a:p>
            <a:pPr algn="r"/>
            <a:fld id="{4C66CDD5-FB62-4212-8535-01DC6434EC81}" type="slidenum">
              <a:rPr lang="tr-TR" spc="-1" smtClean="0"/>
              <a:pPr algn="r"/>
              <a:t>14</a:t>
            </a:fld>
            <a:endParaRPr lang="tr-TR" spc="-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ceHolder 1"/>
          <p:cNvSpPr>
            <a:spLocks noGrp="1"/>
          </p:cNvSpPr>
          <p:nvPr>
            <p:ph type="title" idx="4294967295"/>
          </p:nvPr>
        </p:nvSpPr>
        <p:spPr>
          <a:xfrm>
            <a:off x="1790827" y="296468"/>
            <a:ext cx="72385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1" dirty="0">
                <a:solidFill>
                  <a:srgbClr val="006FC0"/>
                </a:solidFill>
                <a:latin typeface="Times New Roman"/>
              </a:rPr>
              <a:t>İLÇE MİLLİ </a:t>
            </a:r>
            <a:r>
              <a:rPr lang="tr-TR" sz="3200" b="1" strike="noStrike" cap="all" spc="-7" dirty="0">
                <a:solidFill>
                  <a:srgbClr val="006FC0"/>
                </a:solidFill>
                <a:latin typeface="Times New Roman"/>
              </a:rPr>
              <a:t>EĞİTİM</a:t>
            </a:r>
            <a:r>
              <a:rPr lang="tr-TR" sz="3200" b="1" strike="noStrike" cap="all" spc="-80" dirty="0">
                <a:solidFill>
                  <a:srgbClr val="006FC0"/>
                </a:solidFill>
                <a:latin typeface="Times New Roman"/>
              </a:rPr>
              <a:t> </a:t>
            </a:r>
            <a:r>
              <a:rPr lang="tr-TR" sz="3200" b="1" strike="noStrike" cap="all" spc="-7" dirty="0">
                <a:solidFill>
                  <a:srgbClr val="006FC0"/>
                </a:solidFill>
                <a:latin typeface="Times New Roman"/>
              </a:rPr>
              <a:t>MÜDÜRLÜĞÜ</a:t>
            </a:r>
            <a:endParaRPr lang="en-US" sz="3200" b="0" strike="noStrike" spc="-1" dirty="0">
              <a:solidFill>
                <a:srgbClr val="000000"/>
              </a:solidFill>
              <a:latin typeface="Tw Cen MT"/>
            </a:endParaRPr>
          </a:p>
        </p:txBody>
      </p:sp>
      <p:sp>
        <p:nvSpPr>
          <p:cNvPr id="166" name="object 5"/>
          <p:cNvSpPr/>
          <p:nvPr/>
        </p:nvSpPr>
        <p:spPr>
          <a:xfrm>
            <a:off x="339120" y="1821696"/>
            <a:ext cx="8500081" cy="566721"/>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298440" indent="-285840" algn="just">
              <a:lnSpc>
                <a:spcPct val="100000"/>
              </a:lnSpc>
              <a:spcBef>
                <a:spcPts val="99"/>
              </a:spcBef>
              <a:buClr>
                <a:srgbClr val="000000"/>
              </a:buClr>
              <a:buFont typeface="Wingdings" charset="2"/>
              <a:buChar char=""/>
            </a:pPr>
            <a:r>
              <a:rPr lang="tr-TR" b="0" strike="noStrike" spc="-7" dirty="0">
                <a:solidFill>
                  <a:srgbClr val="000000"/>
                </a:solidFill>
                <a:latin typeface="Times New Roman"/>
              </a:rPr>
              <a:t>İlçe Milli Eğitim Müdürlüğü </a:t>
            </a:r>
            <a:r>
              <a:rPr lang="en-US" b="0" strike="noStrike" spc="-1" dirty="0" err="1">
                <a:solidFill>
                  <a:srgbClr val="000000"/>
                </a:solidFill>
                <a:latin typeface="Times New Roman"/>
              </a:rPr>
              <a:t>Hükümet</a:t>
            </a:r>
            <a:r>
              <a:rPr lang="en-US" b="0" strike="noStrike" spc="-1" dirty="0">
                <a:solidFill>
                  <a:srgbClr val="000000"/>
                </a:solidFill>
                <a:latin typeface="Times New Roman"/>
              </a:rPr>
              <a:t> </a:t>
            </a:r>
            <a:r>
              <a:rPr lang="en-US" b="0" strike="noStrike" spc="-15" dirty="0" err="1">
                <a:solidFill>
                  <a:srgbClr val="000000"/>
                </a:solidFill>
                <a:latin typeface="Times New Roman"/>
              </a:rPr>
              <a:t>Konağı</a:t>
            </a:r>
            <a:r>
              <a:rPr lang="en-US" b="0" strike="noStrike" spc="-15" dirty="0">
                <a:solidFill>
                  <a:srgbClr val="000000"/>
                </a:solidFill>
                <a:latin typeface="Times New Roman"/>
              </a:rPr>
              <a:t> </a:t>
            </a:r>
            <a:r>
              <a:rPr lang="tr-TR" b="0" strike="noStrike" spc="-7" dirty="0">
                <a:solidFill>
                  <a:srgbClr val="000000"/>
                </a:solidFill>
                <a:latin typeface="Times New Roman"/>
              </a:rPr>
              <a:t>bitişiğindeki</a:t>
            </a:r>
            <a:r>
              <a:rPr lang="en-US" b="0" strike="noStrike" spc="-7" dirty="0">
                <a:solidFill>
                  <a:srgbClr val="000000"/>
                </a:solidFill>
                <a:latin typeface="Times New Roman"/>
              </a:rPr>
              <a:t> </a:t>
            </a:r>
            <a:r>
              <a:rPr lang="en-US" b="0" strike="noStrike" spc="-1" dirty="0" err="1">
                <a:solidFill>
                  <a:srgbClr val="000000"/>
                </a:solidFill>
                <a:latin typeface="Times New Roman"/>
              </a:rPr>
              <a:t>iki</a:t>
            </a:r>
            <a:r>
              <a:rPr lang="en-US" b="0" strike="noStrike" spc="-250" dirty="0">
                <a:solidFill>
                  <a:srgbClr val="000000"/>
                </a:solidFill>
                <a:latin typeface="Times New Roman"/>
              </a:rPr>
              <a:t> </a:t>
            </a:r>
            <a:r>
              <a:rPr lang="en-US" b="0" strike="noStrike" spc="-7" dirty="0" err="1">
                <a:solidFill>
                  <a:srgbClr val="000000"/>
                </a:solidFill>
                <a:latin typeface="Times New Roman"/>
              </a:rPr>
              <a:t>katlı</a:t>
            </a:r>
            <a:r>
              <a:rPr lang="en-US" b="0" strike="noStrike" spc="-7" dirty="0">
                <a:solidFill>
                  <a:srgbClr val="000000"/>
                </a:solidFill>
                <a:latin typeface="Times New Roman"/>
              </a:rPr>
              <a:t> </a:t>
            </a:r>
            <a:r>
              <a:rPr lang="en-US" b="0" strike="noStrike" spc="-7" dirty="0" err="1">
                <a:solidFill>
                  <a:srgbClr val="000000"/>
                </a:solidFill>
                <a:latin typeface="Times New Roman"/>
              </a:rPr>
              <a:t>binada</a:t>
            </a:r>
            <a:r>
              <a:rPr lang="tr-TR" b="0" strike="noStrike" spc="-1" dirty="0">
                <a:solidFill>
                  <a:srgbClr val="000000"/>
                </a:solidFill>
                <a:latin typeface="Times New Roman"/>
              </a:rPr>
              <a:t> </a:t>
            </a:r>
            <a:r>
              <a:rPr lang="en-US" b="0" strike="noStrike" spc="-7" dirty="0" err="1">
                <a:solidFill>
                  <a:srgbClr val="000000"/>
                </a:solidFill>
                <a:latin typeface="Times New Roman"/>
              </a:rPr>
              <a:t>toplam</a:t>
            </a:r>
            <a:r>
              <a:rPr lang="en-US" b="0" strike="noStrike" spc="-7" dirty="0">
                <a:solidFill>
                  <a:srgbClr val="000000"/>
                </a:solidFill>
                <a:latin typeface="Times New Roman"/>
              </a:rPr>
              <a:t> </a:t>
            </a:r>
            <a:r>
              <a:rPr lang="tr-TR" b="1" strike="noStrike" spc="-7" dirty="0">
                <a:solidFill>
                  <a:srgbClr val="C00000"/>
                </a:solidFill>
                <a:latin typeface="Times New Roman"/>
              </a:rPr>
              <a:t>4</a:t>
            </a:r>
            <a:r>
              <a:rPr lang="en-US" b="1" strike="noStrike" spc="-1" dirty="0">
                <a:solidFill>
                  <a:srgbClr val="C00000"/>
                </a:solidFill>
                <a:latin typeface="Times New Roman"/>
              </a:rPr>
              <a:t>5 </a:t>
            </a:r>
            <a:r>
              <a:rPr lang="tr-TR" b="0" strike="noStrike" spc="-15" dirty="0">
                <a:solidFill>
                  <a:srgbClr val="000000"/>
                </a:solidFill>
                <a:latin typeface="Times New Roman"/>
              </a:rPr>
              <a:t>p</a:t>
            </a:r>
            <a:r>
              <a:rPr lang="en-US" b="0" strike="noStrike" spc="-15" dirty="0" err="1">
                <a:solidFill>
                  <a:srgbClr val="000000"/>
                </a:solidFill>
                <a:latin typeface="Times New Roman"/>
              </a:rPr>
              <a:t>ersonel</a:t>
            </a:r>
            <a:r>
              <a:rPr lang="en-US" b="0" strike="noStrike" spc="-15" dirty="0">
                <a:solidFill>
                  <a:srgbClr val="000000"/>
                </a:solidFill>
                <a:latin typeface="Times New Roman"/>
              </a:rPr>
              <a:t> </a:t>
            </a:r>
            <a:r>
              <a:rPr lang="en-US" b="0" strike="noStrike" spc="-7" dirty="0" err="1">
                <a:solidFill>
                  <a:srgbClr val="000000"/>
                </a:solidFill>
                <a:latin typeface="Times New Roman"/>
              </a:rPr>
              <a:t>ile</a:t>
            </a:r>
            <a:r>
              <a:rPr lang="en-US" b="0" strike="noStrike" spc="-7" dirty="0">
                <a:solidFill>
                  <a:srgbClr val="000000"/>
                </a:solidFill>
                <a:latin typeface="Times New Roman"/>
              </a:rPr>
              <a:t> </a:t>
            </a:r>
            <a:r>
              <a:rPr lang="en-US" b="0" strike="noStrike" spc="-7" dirty="0" err="1">
                <a:solidFill>
                  <a:srgbClr val="000000"/>
                </a:solidFill>
                <a:latin typeface="Times New Roman"/>
              </a:rPr>
              <a:t>hizmet</a:t>
            </a:r>
            <a:r>
              <a:rPr lang="en-US" b="0" strike="noStrike" spc="-7" dirty="0">
                <a:solidFill>
                  <a:srgbClr val="000000"/>
                </a:solidFill>
                <a:latin typeface="Times New Roman"/>
              </a:rPr>
              <a:t> </a:t>
            </a:r>
            <a:r>
              <a:rPr lang="en-US" b="0" strike="noStrike" spc="-26" dirty="0" err="1">
                <a:solidFill>
                  <a:srgbClr val="000000"/>
                </a:solidFill>
                <a:latin typeface="Times New Roman"/>
              </a:rPr>
              <a:t>vermektedir</a:t>
            </a:r>
            <a:r>
              <a:rPr lang="en-US" b="0" strike="noStrike" spc="-26" dirty="0">
                <a:solidFill>
                  <a:srgbClr val="000000"/>
                </a:solidFill>
                <a:latin typeface="Times New Roman"/>
              </a:rPr>
              <a:t>.</a:t>
            </a:r>
            <a:endParaRPr lang="tr-TR" b="0" strike="noStrike" spc="-1" dirty="0">
              <a:latin typeface="Arial"/>
            </a:endParaRPr>
          </a:p>
        </p:txBody>
      </p:sp>
      <p:graphicFrame>
        <p:nvGraphicFramePr>
          <p:cNvPr id="167" name="object 6"/>
          <p:cNvGraphicFramePr/>
          <p:nvPr>
            <p:extLst>
              <p:ext uri="{D42A27DB-BD31-4B8C-83A1-F6EECF244321}">
                <p14:modId xmlns:p14="http://schemas.microsoft.com/office/powerpoint/2010/main" val="1516709194"/>
              </p:ext>
            </p:extLst>
          </p:nvPr>
        </p:nvGraphicFramePr>
        <p:xfrm>
          <a:off x="538481" y="2499728"/>
          <a:ext cx="8300721" cy="1408702"/>
        </p:xfrm>
        <a:graphic>
          <a:graphicData uri="http://schemas.openxmlformats.org/drawingml/2006/table">
            <a:tbl>
              <a:tblPr/>
              <a:tblGrid>
                <a:gridCol w="830002">
                  <a:extLst>
                    <a:ext uri="{9D8B030D-6E8A-4147-A177-3AD203B41FA5}">
                      <a16:colId xmlns:a16="http://schemas.microsoft.com/office/drawing/2014/main" val="20000"/>
                    </a:ext>
                  </a:extLst>
                </a:gridCol>
                <a:gridCol w="954748">
                  <a:extLst>
                    <a:ext uri="{9D8B030D-6E8A-4147-A177-3AD203B41FA5}">
                      <a16:colId xmlns:a16="http://schemas.microsoft.com/office/drawing/2014/main" val="20001"/>
                    </a:ext>
                  </a:extLst>
                </a:gridCol>
                <a:gridCol w="823329">
                  <a:extLst>
                    <a:ext uri="{9D8B030D-6E8A-4147-A177-3AD203B41FA5}">
                      <a16:colId xmlns:a16="http://schemas.microsoft.com/office/drawing/2014/main" val="20002"/>
                    </a:ext>
                  </a:extLst>
                </a:gridCol>
                <a:gridCol w="711928">
                  <a:extLst>
                    <a:ext uri="{9D8B030D-6E8A-4147-A177-3AD203B41FA5}">
                      <a16:colId xmlns:a16="http://schemas.microsoft.com/office/drawing/2014/main" val="20003"/>
                    </a:ext>
                  </a:extLst>
                </a:gridCol>
                <a:gridCol w="830002">
                  <a:extLst>
                    <a:ext uri="{9D8B030D-6E8A-4147-A177-3AD203B41FA5}">
                      <a16:colId xmlns:a16="http://schemas.microsoft.com/office/drawing/2014/main" val="20004"/>
                    </a:ext>
                  </a:extLst>
                </a:gridCol>
                <a:gridCol w="830002">
                  <a:extLst>
                    <a:ext uri="{9D8B030D-6E8A-4147-A177-3AD203B41FA5}">
                      <a16:colId xmlns:a16="http://schemas.microsoft.com/office/drawing/2014/main" val="20005"/>
                    </a:ext>
                  </a:extLst>
                </a:gridCol>
                <a:gridCol w="830002">
                  <a:extLst>
                    <a:ext uri="{9D8B030D-6E8A-4147-A177-3AD203B41FA5}">
                      <a16:colId xmlns:a16="http://schemas.microsoft.com/office/drawing/2014/main" val="20006"/>
                    </a:ext>
                  </a:extLst>
                </a:gridCol>
                <a:gridCol w="830002">
                  <a:extLst>
                    <a:ext uri="{9D8B030D-6E8A-4147-A177-3AD203B41FA5}">
                      <a16:colId xmlns:a16="http://schemas.microsoft.com/office/drawing/2014/main" val="20007"/>
                    </a:ext>
                  </a:extLst>
                </a:gridCol>
                <a:gridCol w="830002">
                  <a:extLst>
                    <a:ext uri="{9D8B030D-6E8A-4147-A177-3AD203B41FA5}">
                      <a16:colId xmlns:a16="http://schemas.microsoft.com/office/drawing/2014/main" val="20008"/>
                    </a:ext>
                  </a:extLst>
                </a:gridCol>
                <a:gridCol w="830704">
                  <a:extLst>
                    <a:ext uri="{9D8B030D-6E8A-4147-A177-3AD203B41FA5}">
                      <a16:colId xmlns:a16="http://schemas.microsoft.com/office/drawing/2014/main" val="20009"/>
                    </a:ext>
                  </a:extLst>
                </a:gridCol>
              </a:tblGrid>
              <a:tr h="343899">
                <a:tc gridSpan="10">
                  <a:txBody>
                    <a:bodyPr/>
                    <a:lstStyle/>
                    <a:p>
                      <a:pPr algn="ctr">
                        <a:lnSpc>
                          <a:spcPct val="100000"/>
                        </a:lnSpc>
                        <a:spcBef>
                          <a:spcPts val="391"/>
                        </a:spcBef>
                      </a:pPr>
                      <a:r>
                        <a:rPr lang="en-US" sz="1600" b="1" strike="noStrike" spc="-7" dirty="0">
                          <a:solidFill>
                            <a:srgbClr val="C00000"/>
                          </a:solidFill>
                          <a:latin typeface="Times New Roman"/>
                        </a:rPr>
                        <a:t>PERSONEL</a:t>
                      </a:r>
                      <a:r>
                        <a:rPr lang="en-US" sz="1600" b="1" strike="noStrike" spc="128" dirty="0">
                          <a:solidFill>
                            <a:srgbClr val="C00000"/>
                          </a:solidFill>
                          <a:latin typeface="Times New Roman"/>
                        </a:rPr>
                        <a:t> </a:t>
                      </a:r>
                      <a:r>
                        <a:rPr lang="en-US" sz="1600" b="1" strike="noStrike" spc="-15" dirty="0">
                          <a:solidFill>
                            <a:srgbClr val="C00000"/>
                          </a:solidFill>
                          <a:latin typeface="Times New Roman"/>
                        </a:rPr>
                        <a:t>DAĞILIMI</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F5"/>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687206">
                <a:tc>
                  <a:txBody>
                    <a:bodyPr/>
                    <a:lstStyle/>
                    <a:p>
                      <a:pPr marL="0" indent="0" algn="ctr">
                        <a:lnSpc>
                          <a:spcPct val="100000"/>
                        </a:lnSpc>
                        <a:spcBef>
                          <a:spcPts val="425"/>
                        </a:spcBef>
                        <a:tabLst>
                          <a:tab pos="0" algn="l"/>
                        </a:tabLst>
                      </a:pPr>
                      <a:r>
                        <a:rPr lang="en-US" sz="1200" b="1" strike="noStrike" spc="-7" dirty="0" err="1">
                          <a:solidFill>
                            <a:schemeClr val="tx1"/>
                          </a:solidFill>
                          <a:latin typeface="Times New Roman" panose="02020603050405020304" pitchFamily="18" charset="0"/>
                          <a:cs typeface="Times New Roman" panose="02020603050405020304" pitchFamily="18" charset="0"/>
                        </a:rPr>
                        <a:t>İlçe</a:t>
                      </a:r>
                      <a:r>
                        <a:rPr lang="tr-TR"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Müdürü</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en-US" sz="1200" b="1" strike="noStrike" spc="-1" dirty="0" err="1">
                          <a:solidFill>
                            <a:schemeClr val="tx1"/>
                          </a:solidFill>
                          <a:latin typeface="Times New Roman" panose="02020603050405020304" pitchFamily="18" charset="0"/>
                          <a:cs typeface="Times New Roman" panose="02020603050405020304" pitchFamily="18" charset="0"/>
                        </a:rPr>
                        <a:t>Şube</a:t>
                      </a:r>
                      <a:r>
                        <a:rPr lang="tr-TR" sz="1200" b="0" strike="noStrike" spc="-1"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M</a:t>
                      </a:r>
                      <a:r>
                        <a:rPr lang="en-US" sz="1200" b="1" strike="noStrike" spc="-1" dirty="0" err="1">
                          <a:solidFill>
                            <a:schemeClr val="tx1"/>
                          </a:solidFill>
                          <a:latin typeface="Times New Roman" panose="02020603050405020304" pitchFamily="18" charset="0"/>
                          <a:cs typeface="Times New Roman" panose="02020603050405020304" pitchFamily="18" charset="0"/>
                        </a:rPr>
                        <a:t>üdürü</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6"/>
                        </a:spcBef>
                      </a:pPr>
                      <a:r>
                        <a:rPr lang="en-US" sz="1200" b="1" strike="noStrike" spc="-12" dirty="0" err="1">
                          <a:solidFill>
                            <a:schemeClr val="tx1"/>
                          </a:solidFill>
                          <a:latin typeface="Times New Roman" panose="02020603050405020304" pitchFamily="18" charset="0"/>
                          <a:cs typeface="Times New Roman" panose="02020603050405020304" pitchFamily="18" charset="0"/>
                        </a:rPr>
                        <a:t>Şef</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en-US" sz="1200" b="1" strike="noStrike" spc="-15" dirty="0">
                          <a:solidFill>
                            <a:schemeClr val="tx1"/>
                          </a:solidFill>
                          <a:latin typeface="Times New Roman" panose="02020603050405020304" pitchFamily="18" charset="0"/>
                          <a:cs typeface="Times New Roman" panose="02020603050405020304" pitchFamily="18" charset="0"/>
                        </a:rPr>
                        <a:t>V.H.K.İ.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en-US" sz="1200" b="1" strike="noStrike" spc="-7" dirty="0" err="1">
                          <a:solidFill>
                            <a:schemeClr val="tx1"/>
                          </a:solidFill>
                          <a:latin typeface="Times New Roman" panose="02020603050405020304" pitchFamily="18" charset="0"/>
                          <a:cs typeface="Times New Roman" panose="02020603050405020304" pitchFamily="18" charset="0"/>
                        </a:rPr>
                        <a:t>Memur</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en-US" sz="1200" b="1" strike="noStrike" spc="-21" dirty="0" err="1">
                          <a:solidFill>
                            <a:schemeClr val="tx1"/>
                          </a:solidFill>
                          <a:latin typeface="Times New Roman" panose="02020603050405020304" pitchFamily="18" charset="0"/>
                          <a:cs typeface="Times New Roman" panose="02020603050405020304" pitchFamily="18" charset="0"/>
                        </a:rPr>
                        <a:t>Teknisyen</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tabLst>
                          <a:tab pos="0" algn="l"/>
                        </a:tabLst>
                      </a:pPr>
                      <a:r>
                        <a:rPr lang="tr-TR" sz="1200" b="1" strike="noStrike" spc="-7" dirty="0">
                          <a:solidFill>
                            <a:schemeClr val="tx1"/>
                          </a:solidFill>
                          <a:latin typeface="Times New Roman" panose="02020603050405020304" pitchFamily="18" charset="0"/>
                          <a:cs typeface="Times New Roman" panose="02020603050405020304" pitchFamily="18" charset="0"/>
                        </a:rPr>
                        <a:t>Bekçi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en-US" sz="1200" b="1" strike="noStrike" spc="-7" dirty="0" err="1">
                          <a:solidFill>
                            <a:schemeClr val="tx1"/>
                          </a:solidFill>
                          <a:latin typeface="Times New Roman" panose="02020603050405020304" pitchFamily="18" charset="0"/>
                          <a:cs typeface="Times New Roman" panose="02020603050405020304" pitchFamily="18" charset="0"/>
                        </a:rPr>
                        <a:t>Sürekli</a:t>
                      </a:r>
                      <a:r>
                        <a:rPr lang="en-US" sz="1200" b="1" strike="noStrike" spc="-35" dirty="0">
                          <a:solidFill>
                            <a:schemeClr val="tx1"/>
                          </a:solidFill>
                          <a:latin typeface="Times New Roman" panose="02020603050405020304" pitchFamily="18" charset="0"/>
                          <a:cs typeface="Times New Roman" panose="02020603050405020304" pitchFamily="18" charset="0"/>
                        </a:rPr>
                        <a:t> </a:t>
                      </a:r>
                      <a:r>
                        <a:rPr lang="en-US" sz="1200" b="1" strike="noStrike" spc="-1" dirty="0" err="1">
                          <a:solidFill>
                            <a:schemeClr val="tx1"/>
                          </a:solidFill>
                          <a:latin typeface="Times New Roman" panose="02020603050405020304" pitchFamily="18" charset="0"/>
                          <a:cs typeface="Times New Roman" panose="02020603050405020304" pitchFamily="18" charset="0"/>
                        </a:rPr>
                        <a:t>İşçi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latinLnBrk="0" hangingPunct="1">
                        <a:lnSpc>
                          <a:spcPct val="100000"/>
                        </a:lnSpc>
                        <a:spcBef>
                          <a:spcPts val="6"/>
                        </a:spcBef>
                      </a:pPr>
                      <a:r>
                        <a:rPr lang="tr-TR" sz="1200" b="1" strike="noStrike" kern="1200" spc="-7" dirty="0">
                          <a:solidFill>
                            <a:schemeClr val="tx1"/>
                          </a:solidFill>
                          <a:latin typeface="Times New Roman" panose="02020603050405020304" pitchFamily="18" charset="0"/>
                          <a:ea typeface="+mn-ea"/>
                          <a:cs typeface="Times New Roman" panose="02020603050405020304" pitchFamily="18" charset="0"/>
                        </a:rPr>
                        <a:t>Hizmetli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2520" algn="ctr">
                        <a:lnSpc>
                          <a:spcPct val="100000"/>
                        </a:lnSpc>
                        <a:spcBef>
                          <a:spcPts val="289"/>
                        </a:spcBef>
                      </a:pPr>
                      <a:r>
                        <a:rPr lang="en-US" sz="1200" b="1" strike="noStrike" spc="-21" dirty="0" err="1">
                          <a:solidFill>
                            <a:schemeClr val="tx1"/>
                          </a:solidFill>
                          <a:latin typeface="Times New Roman" panose="02020603050405020304" pitchFamily="18" charset="0"/>
                          <a:cs typeface="Times New Roman" panose="02020603050405020304" pitchFamily="18" charset="0"/>
                        </a:rPr>
                        <a:t>Toplam</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77597">
                <a:tc>
                  <a:txBody>
                    <a:bodyPr/>
                    <a:lstStyle/>
                    <a:p>
                      <a:pPr algn="ctr">
                        <a:lnSpc>
                          <a:spcPct val="100000"/>
                        </a:lnSpc>
                        <a:spcBef>
                          <a:spcPts val="1216"/>
                        </a:spcBef>
                      </a:pPr>
                      <a:r>
                        <a:rPr lang="en-US" sz="1600" b="1" strike="noStrike" spc="-1" dirty="0">
                          <a:solidFill>
                            <a:srgbClr val="A40020"/>
                          </a:solidFill>
                          <a:latin typeface="Times New Roman" panose="02020603050405020304" pitchFamily="18" charset="0"/>
                          <a:cs typeface="Times New Roman" panose="02020603050405020304" pitchFamily="18" charset="0"/>
                        </a:rPr>
                        <a:t>1</a:t>
                      </a:r>
                      <a:endParaRPr lang="tr-TR" sz="16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en-US" sz="1600" b="1" strike="noStrike" spc="-1" dirty="0">
                          <a:solidFill>
                            <a:srgbClr val="A40020"/>
                          </a:solidFill>
                          <a:latin typeface="Times New Roman" panose="02020603050405020304" pitchFamily="18" charset="0"/>
                          <a:cs typeface="Times New Roman" panose="02020603050405020304" pitchFamily="18" charset="0"/>
                        </a:rPr>
                        <a:t>3</a:t>
                      </a:r>
                      <a:endParaRPr lang="tr-TR" sz="16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27025" indent="-327025" algn="ctr">
                        <a:lnSpc>
                          <a:spcPct val="100000"/>
                        </a:lnSpc>
                        <a:spcBef>
                          <a:spcPts val="1216"/>
                        </a:spcBef>
                      </a:pPr>
                      <a:r>
                        <a:rPr lang="tr-TR" sz="1600" b="1" strike="noStrike" spc="-1" dirty="0">
                          <a:solidFill>
                            <a:srgbClr val="A40020"/>
                          </a:solidFill>
                          <a:latin typeface="Times New Roman" panose="02020603050405020304" pitchFamily="18" charset="0"/>
                          <a:cs typeface="Times New Roman" panose="02020603050405020304" pitchFamily="18" charset="0"/>
                        </a:rPr>
                        <a:t>5</a:t>
                      </a:r>
                      <a:endParaRPr lang="tr-TR" sz="16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600" b="1" strike="noStrike" spc="-1" dirty="0">
                          <a:solidFill>
                            <a:srgbClr val="A40020"/>
                          </a:solidFill>
                          <a:latin typeface="Times New Roman" panose="02020603050405020304" pitchFamily="18" charset="0"/>
                          <a:cs typeface="Times New Roman" panose="02020603050405020304" pitchFamily="18" charset="0"/>
                        </a:rPr>
                        <a:t>14</a:t>
                      </a:r>
                      <a:endParaRPr lang="tr-TR" sz="16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600" b="1" strike="noStrike" spc="-1" dirty="0">
                          <a:solidFill>
                            <a:srgbClr val="A40020"/>
                          </a:solidFill>
                          <a:latin typeface="Times New Roman" panose="02020603050405020304" pitchFamily="18" charset="0"/>
                          <a:cs typeface="Times New Roman" panose="02020603050405020304" pitchFamily="18" charset="0"/>
                        </a:rPr>
                        <a:t>2</a:t>
                      </a:r>
                      <a:endParaRPr lang="tr-TR" sz="16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600" b="1" strike="noStrike" spc="-1" dirty="0">
                          <a:solidFill>
                            <a:srgbClr val="A40020"/>
                          </a:solidFill>
                          <a:latin typeface="Times New Roman" panose="02020603050405020304" pitchFamily="18" charset="0"/>
                          <a:cs typeface="Times New Roman" panose="02020603050405020304" pitchFamily="18" charset="0"/>
                        </a:rPr>
                        <a:t>2</a:t>
                      </a:r>
                      <a:endParaRPr lang="tr-TR" sz="16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tabLst>
                          <a:tab pos="0" algn="l"/>
                        </a:tabLst>
                      </a:pPr>
                      <a:r>
                        <a:rPr lang="tr-TR" sz="1600" b="1" strike="noStrike" spc="-1" dirty="0">
                          <a:solidFill>
                            <a:srgbClr val="A40020"/>
                          </a:solidFill>
                          <a:latin typeface="Times New Roman" panose="02020603050405020304" pitchFamily="18" charset="0"/>
                          <a:cs typeface="Times New Roman" panose="02020603050405020304" pitchFamily="18" charset="0"/>
                        </a:rPr>
                        <a:t>1</a:t>
                      </a:r>
                      <a:endParaRPr lang="tr-TR" sz="16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600" b="1" strike="noStrike" spc="-1" dirty="0">
                          <a:solidFill>
                            <a:srgbClr val="A40020"/>
                          </a:solidFill>
                          <a:latin typeface="Times New Roman" panose="02020603050405020304" pitchFamily="18" charset="0"/>
                          <a:cs typeface="Times New Roman" panose="02020603050405020304" pitchFamily="18" charset="0"/>
                        </a:rPr>
                        <a:t>7</a:t>
                      </a:r>
                      <a:endParaRPr lang="tr-TR" sz="16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Bef>
                          <a:spcPts val="1216"/>
                        </a:spcBef>
                      </a:pPr>
                      <a:r>
                        <a:rPr lang="tr-TR" sz="1600" b="1" strike="noStrike" kern="1200" spc="-1" dirty="0">
                          <a:solidFill>
                            <a:srgbClr val="A40020"/>
                          </a:solidFill>
                          <a:latin typeface="Times New Roman" panose="02020603050405020304" pitchFamily="18" charset="0"/>
                          <a:ea typeface="+mn-ea"/>
                          <a:cs typeface="Times New Roman" panose="020206030504050203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600" b="1" strike="noStrike" spc="-1" dirty="0">
                          <a:solidFill>
                            <a:srgbClr val="C00000"/>
                          </a:solidFill>
                          <a:latin typeface="Times New Roman" panose="02020603050405020304" pitchFamily="18" charset="0"/>
                          <a:cs typeface="Times New Roman" panose="02020603050405020304" pitchFamily="18" charset="0"/>
                        </a:rPr>
                        <a:t>45</a:t>
                      </a:r>
                      <a:endParaRPr lang="tr-TR" sz="1600" b="0" strike="noStrike" spc="-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68" name="object 7"/>
          <p:cNvGraphicFramePr/>
          <p:nvPr>
            <p:extLst>
              <p:ext uri="{D42A27DB-BD31-4B8C-83A1-F6EECF244321}">
                <p14:modId xmlns:p14="http://schemas.microsoft.com/office/powerpoint/2010/main" val="4185831540"/>
              </p:ext>
            </p:extLst>
          </p:nvPr>
        </p:nvGraphicFramePr>
        <p:xfrm>
          <a:off x="538480" y="4279375"/>
          <a:ext cx="8300723" cy="1114560"/>
        </p:xfrm>
        <a:graphic>
          <a:graphicData uri="http://schemas.openxmlformats.org/drawingml/2006/table">
            <a:tbl>
              <a:tblPr/>
              <a:tblGrid>
                <a:gridCol w="2075005">
                  <a:extLst>
                    <a:ext uri="{9D8B030D-6E8A-4147-A177-3AD203B41FA5}">
                      <a16:colId xmlns:a16="http://schemas.microsoft.com/office/drawing/2014/main" val="20000"/>
                    </a:ext>
                  </a:extLst>
                </a:gridCol>
                <a:gridCol w="2075005">
                  <a:extLst>
                    <a:ext uri="{9D8B030D-6E8A-4147-A177-3AD203B41FA5}">
                      <a16:colId xmlns:a16="http://schemas.microsoft.com/office/drawing/2014/main" val="20001"/>
                    </a:ext>
                  </a:extLst>
                </a:gridCol>
                <a:gridCol w="2075005">
                  <a:extLst>
                    <a:ext uri="{9D8B030D-6E8A-4147-A177-3AD203B41FA5}">
                      <a16:colId xmlns:a16="http://schemas.microsoft.com/office/drawing/2014/main" val="20002"/>
                    </a:ext>
                  </a:extLst>
                </a:gridCol>
                <a:gridCol w="2075708">
                  <a:extLst>
                    <a:ext uri="{9D8B030D-6E8A-4147-A177-3AD203B41FA5}">
                      <a16:colId xmlns:a16="http://schemas.microsoft.com/office/drawing/2014/main" val="20003"/>
                    </a:ext>
                  </a:extLst>
                </a:gridCol>
              </a:tblGrid>
              <a:tr h="353520">
                <a:tc gridSpan="4">
                  <a:txBody>
                    <a:bodyPr/>
                    <a:lstStyle/>
                    <a:p>
                      <a:pPr algn="ctr">
                        <a:lnSpc>
                          <a:spcPct val="100000"/>
                        </a:lnSpc>
                        <a:spcBef>
                          <a:spcPts val="439"/>
                        </a:spcBef>
                      </a:pPr>
                      <a:r>
                        <a:rPr lang="en-US" sz="1600" b="1" strike="noStrike" spc="-15" dirty="0">
                          <a:solidFill>
                            <a:srgbClr val="C00000"/>
                          </a:solidFill>
                          <a:latin typeface="Times New Roman"/>
                        </a:rPr>
                        <a:t>KADROLU </a:t>
                      </a:r>
                      <a:r>
                        <a:rPr lang="en-US" sz="1600" b="1" strike="noStrike" spc="-7" dirty="0">
                          <a:solidFill>
                            <a:srgbClr val="C00000"/>
                          </a:solidFill>
                          <a:latin typeface="Times New Roman"/>
                        </a:rPr>
                        <a:t>ÖĞRETMEN</a:t>
                      </a:r>
                      <a:r>
                        <a:rPr lang="en-US" sz="1600" b="1" strike="noStrike" spc="63" dirty="0">
                          <a:solidFill>
                            <a:srgbClr val="C00000"/>
                          </a:solidFill>
                          <a:latin typeface="Times New Roman"/>
                        </a:rPr>
                        <a:t> </a:t>
                      </a:r>
                      <a:r>
                        <a:rPr lang="en-US" sz="1600" b="1" strike="noStrike" spc="-7" dirty="0">
                          <a:solidFill>
                            <a:srgbClr val="C00000"/>
                          </a:solidFill>
                          <a:latin typeface="Times New Roman"/>
                        </a:rPr>
                        <a:t>DURUMU</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F5"/>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340920">
                <a:tc>
                  <a:txBody>
                    <a:bodyPr/>
                    <a:lstStyle/>
                    <a:p>
                      <a:pPr algn="ctr">
                        <a:lnSpc>
                          <a:spcPct val="100000"/>
                        </a:lnSpc>
                        <a:spcBef>
                          <a:spcPts val="666"/>
                        </a:spcBef>
                      </a:pPr>
                      <a:r>
                        <a:rPr lang="tr-TR" sz="1200" b="1" strike="noStrike" spc="-1" dirty="0">
                          <a:solidFill>
                            <a:schemeClr val="tx1"/>
                          </a:solidFill>
                          <a:latin typeface="Times New Roman"/>
                        </a:rPr>
                        <a:t>Norm</a:t>
                      </a:r>
                      <a:endParaRPr lang="tr-TR" sz="12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66"/>
                        </a:spcBef>
                      </a:pPr>
                      <a:r>
                        <a:rPr lang="tr-TR" sz="1200" b="1" strike="noStrike" spc="-12" dirty="0">
                          <a:solidFill>
                            <a:schemeClr val="tx1"/>
                          </a:solidFill>
                          <a:latin typeface="Times New Roman"/>
                        </a:rPr>
                        <a:t>Mevcut</a:t>
                      </a:r>
                      <a:endParaRPr lang="tr-TR" sz="12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66"/>
                        </a:spcBef>
                      </a:pPr>
                      <a:r>
                        <a:rPr lang="tr-TR" sz="1200" b="1" strike="noStrike" spc="-21" dirty="0">
                          <a:solidFill>
                            <a:schemeClr val="tx1"/>
                          </a:solidFill>
                          <a:latin typeface="Times New Roman"/>
                        </a:rPr>
                        <a:t>İhtiyaç</a:t>
                      </a:r>
                      <a:endParaRPr lang="tr-TR" sz="12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720" algn="ctr">
                        <a:lnSpc>
                          <a:spcPct val="100000"/>
                        </a:lnSpc>
                        <a:spcBef>
                          <a:spcPts val="666"/>
                        </a:spcBef>
                      </a:pPr>
                      <a:r>
                        <a:rPr lang="tr-TR" sz="1200" b="1" strike="noStrike" spc="-15" dirty="0">
                          <a:solidFill>
                            <a:schemeClr val="tx1"/>
                          </a:solidFill>
                          <a:latin typeface="Times New Roman"/>
                        </a:rPr>
                        <a:t>Fazla</a:t>
                      </a:r>
                      <a:endParaRPr lang="tr-TR" sz="12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420120">
                <a:tc>
                  <a:txBody>
                    <a:bodyPr/>
                    <a:lstStyle/>
                    <a:p>
                      <a:pPr algn="ctr">
                        <a:lnSpc>
                          <a:spcPct val="100000"/>
                        </a:lnSpc>
                        <a:spcBef>
                          <a:spcPts val="609"/>
                        </a:spcBef>
                      </a:pPr>
                      <a:r>
                        <a:rPr lang="en-US" sz="1600" b="1" strike="noStrike" spc="103" dirty="0">
                          <a:solidFill>
                            <a:srgbClr val="A40020"/>
                          </a:solidFill>
                          <a:latin typeface="Times New Roman"/>
                        </a:rPr>
                        <a:t>16</a:t>
                      </a:r>
                      <a:r>
                        <a:rPr lang="tr-TR" sz="1600" b="1" strike="noStrike" spc="103" dirty="0">
                          <a:solidFill>
                            <a:srgbClr val="A40020"/>
                          </a:solidFill>
                          <a:latin typeface="Times New Roman"/>
                        </a:rPr>
                        <a:t>99</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609"/>
                        </a:spcBef>
                      </a:pPr>
                      <a:r>
                        <a:rPr lang="en-US" sz="1600" b="1" strike="noStrike" spc="43" dirty="0">
                          <a:solidFill>
                            <a:srgbClr val="A40020"/>
                          </a:solidFill>
                          <a:latin typeface="Times New Roman"/>
                        </a:rPr>
                        <a:t>1</a:t>
                      </a:r>
                      <a:r>
                        <a:rPr lang="tr-TR" sz="1600" b="1" strike="noStrike" spc="43" dirty="0">
                          <a:solidFill>
                            <a:srgbClr val="A40020"/>
                          </a:solidFill>
                          <a:latin typeface="Times New Roman"/>
                        </a:rPr>
                        <a:t>448</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609"/>
                        </a:spcBef>
                      </a:pPr>
                      <a:r>
                        <a:rPr lang="en-US" sz="1600" b="1" strike="noStrike" spc="89" dirty="0">
                          <a:solidFill>
                            <a:srgbClr val="A40020"/>
                          </a:solidFill>
                          <a:latin typeface="Times New Roman"/>
                        </a:rPr>
                        <a:t>2</a:t>
                      </a:r>
                      <a:r>
                        <a:rPr lang="tr-TR" sz="1600" b="1" strike="noStrike" spc="89" dirty="0">
                          <a:solidFill>
                            <a:srgbClr val="A40020"/>
                          </a:solidFill>
                          <a:latin typeface="Times New Roman"/>
                        </a:rPr>
                        <a:t>51</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609"/>
                        </a:spcBef>
                      </a:pPr>
                      <a:r>
                        <a:rPr lang="en-US" sz="1600" b="1" strike="noStrike" spc="-1" dirty="0">
                          <a:solidFill>
                            <a:srgbClr val="A40020"/>
                          </a:solidFill>
                          <a:latin typeface="Times New Roman"/>
                        </a:rPr>
                        <a:t>0</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69" name="object 8"/>
          <p:cNvGraphicFramePr/>
          <p:nvPr>
            <p:extLst>
              <p:ext uri="{D42A27DB-BD31-4B8C-83A1-F6EECF244321}">
                <p14:modId xmlns:p14="http://schemas.microsoft.com/office/powerpoint/2010/main" val="635674932"/>
              </p:ext>
            </p:extLst>
          </p:nvPr>
        </p:nvGraphicFramePr>
        <p:xfrm>
          <a:off x="538477" y="5841616"/>
          <a:ext cx="8300724" cy="1141920"/>
        </p:xfrm>
        <a:graphic>
          <a:graphicData uri="http://schemas.openxmlformats.org/drawingml/2006/table">
            <a:tbl>
              <a:tblPr/>
              <a:tblGrid>
                <a:gridCol w="2766908">
                  <a:extLst>
                    <a:ext uri="{9D8B030D-6E8A-4147-A177-3AD203B41FA5}">
                      <a16:colId xmlns:a16="http://schemas.microsoft.com/office/drawing/2014/main" val="20000"/>
                    </a:ext>
                  </a:extLst>
                </a:gridCol>
                <a:gridCol w="2766908">
                  <a:extLst>
                    <a:ext uri="{9D8B030D-6E8A-4147-A177-3AD203B41FA5}">
                      <a16:colId xmlns:a16="http://schemas.microsoft.com/office/drawing/2014/main" val="20001"/>
                    </a:ext>
                  </a:extLst>
                </a:gridCol>
                <a:gridCol w="2766908">
                  <a:extLst>
                    <a:ext uri="{9D8B030D-6E8A-4147-A177-3AD203B41FA5}">
                      <a16:colId xmlns:a16="http://schemas.microsoft.com/office/drawing/2014/main" val="20002"/>
                    </a:ext>
                  </a:extLst>
                </a:gridCol>
              </a:tblGrid>
              <a:tr h="384120">
                <a:tc gridSpan="3">
                  <a:txBody>
                    <a:bodyPr/>
                    <a:lstStyle/>
                    <a:p>
                      <a:pPr algn="ctr">
                        <a:lnSpc>
                          <a:spcPct val="100000"/>
                        </a:lnSpc>
                        <a:spcBef>
                          <a:spcPts val="916"/>
                        </a:spcBef>
                      </a:pPr>
                      <a:r>
                        <a:rPr lang="en-US" sz="1600" b="1" strike="noStrike" spc="-15" dirty="0">
                          <a:solidFill>
                            <a:srgbClr val="C00000"/>
                          </a:solidFill>
                          <a:latin typeface="Times New Roman"/>
                        </a:rPr>
                        <a:t> İD</a:t>
                      </a:r>
                      <a:r>
                        <a:rPr lang="tr-TR" sz="1600" b="1" strike="noStrike" spc="-15" dirty="0">
                          <a:solidFill>
                            <a:srgbClr val="C00000"/>
                          </a:solidFill>
                          <a:latin typeface="Times New Roman"/>
                        </a:rPr>
                        <a:t>ARECİ</a:t>
                      </a:r>
                      <a:r>
                        <a:rPr lang="en-US" sz="1600" b="1" strike="noStrike" spc="-15" dirty="0">
                          <a:solidFill>
                            <a:srgbClr val="C00000"/>
                          </a:solidFill>
                          <a:latin typeface="Times New Roman"/>
                        </a:rPr>
                        <a:t> </a:t>
                      </a:r>
                      <a:r>
                        <a:rPr lang="en-US" sz="1600" b="1" strike="noStrike" spc="-12" dirty="0">
                          <a:solidFill>
                            <a:srgbClr val="C00000"/>
                          </a:solidFill>
                          <a:latin typeface="Times New Roman"/>
                        </a:rPr>
                        <a:t>MEVCUT</a:t>
                      </a:r>
                      <a:r>
                        <a:rPr lang="en-US" sz="1600" b="1" strike="noStrike" spc="49" dirty="0">
                          <a:solidFill>
                            <a:srgbClr val="C00000"/>
                          </a:solidFill>
                          <a:latin typeface="Times New Roman"/>
                        </a:rPr>
                        <a:t> </a:t>
                      </a:r>
                      <a:r>
                        <a:rPr lang="en-US" sz="1600" b="1" strike="noStrike" spc="-7" dirty="0">
                          <a:solidFill>
                            <a:srgbClr val="C00000"/>
                          </a:solidFill>
                          <a:latin typeface="Times New Roman"/>
                        </a:rPr>
                        <a:t>DURUMU</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F5"/>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354600">
                <a:tc>
                  <a:txBody>
                    <a:bodyPr/>
                    <a:lstStyle/>
                    <a:p>
                      <a:pPr algn="ctr">
                        <a:lnSpc>
                          <a:spcPct val="100000"/>
                        </a:lnSpc>
                        <a:spcBef>
                          <a:spcPts val="876"/>
                        </a:spcBef>
                      </a:pPr>
                      <a:r>
                        <a:rPr lang="en-US" sz="1200" b="1" strike="noStrike" spc="-7" dirty="0" err="1">
                          <a:solidFill>
                            <a:schemeClr val="tx1"/>
                          </a:solidFill>
                          <a:latin typeface="Times New Roman"/>
                        </a:rPr>
                        <a:t>Müdür</a:t>
                      </a:r>
                      <a:endParaRPr lang="tr-TR" sz="12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876"/>
                        </a:spcBef>
                      </a:pPr>
                      <a:r>
                        <a:rPr lang="en-US" sz="1200" b="1" strike="noStrike" spc="-7" dirty="0" err="1">
                          <a:solidFill>
                            <a:schemeClr val="tx1"/>
                          </a:solidFill>
                          <a:latin typeface="Times New Roman"/>
                        </a:rPr>
                        <a:t>Müdür</a:t>
                      </a:r>
                      <a:r>
                        <a:rPr lang="en-US" sz="1200" b="1" strike="noStrike" spc="-7" dirty="0">
                          <a:solidFill>
                            <a:schemeClr val="tx1"/>
                          </a:solidFill>
                          <a:latin typeface="Times New Roman"/>
                        </a:rPr>
                        <a:t> </a:t>
                      </a:r>
                      <a:r>
                        <a:rPr lang="en-US" sz="1200" b="1" strike="noStrike" spc="-7" dirty="0" err="1">
                          <a:solidFill>
                            <a:schemeClr val="tx1"/>
                          </a:solidFill>
                          <a:latin typeface="Times New Roman"/>
                        </a:rPr>
                        <a:t>Baş</a:t>
                      </a:r>
                      <a:r>
                        <a:rPr lang="tr-TR" sz="1200" b="1" strike="noStrike" spc="-15" dirty="0">
                          <a:solidFill>
                            <a:schemeClr val="tx1"/>
                          </a:solidFill>
                          <a:latin typeface="Times New Roman"/>
                        </a:rPr>
                        <a:t>y</a:t>
                      </a:r>
                      <a:r>
                        <a:rPr lang="en-US" sz="1200" b="1" strike="noStrike" spc="-15" dirty="0" err="1">
                          <a:solidFill>
                            <a:schemeClr val="tx1"/>
                          </a:solidFill>
                          <a:latin typeface="Times New Roman"/>
                        </a:rPr>
                        <a:t>ardımcısı</a:t>
                      </a:r>
                      <a:endParaRPr lang="tr-TR" sz="12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876"/>
                        </a:spcBef>
                      </a:pPr>
                      <a:r>
                        <a:rPr lang="en-US" sz="1200" b="1" strike="noStrike" spc="-7" dirty="0" err="1">
                          <a:solidFill>
                            <a:schemeClr val="tx1"/>
                          </a:solidFill>
                          <a:latin typeface="Times New Roman"/>
                        </a:rPr>
                        <a:t>Müdür</a:t>
                      </a:r>
                      <a:r>
                        <a:rPr lang="en-US" sz="1200" b="1" strike="noStrike" spc="4" dirty="0">
                          <a:solidFill>
                            <a:schemeClr val="tx1"/>
                          </a:solidFill>
                          <a:latin typeface="Times New Roman"/>
                        </a:rPr>
                        <a:t> </a:t>
                      </a:r>
                      <a:r>
                        <a:rPr lang="en-US" sz="1200" b="1" strike="noStrike" spc="-15" dirty="0" err="1">
                          <a:solidFill>
                            <a:schemeClr val="tx1"/>
                          </a:solidFill>
                          <a:latin typeface="Times New Roman"/>
                        </a:rPr>
                        <a:t>Yardımcısı</a:t>
                      </a:r>
                      <a:endParaRPr lang="tr-TR" sz="12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403200">
                <a:tc>
                  <a:txBody>
                    <a:bodyPr/>
                    <a:lstStyle/>
                    <a:p>
                      <a:pPr marL="720" algn="ctr">
                        <a:lnSpc>
                          <a:spcPct val="100000"/>
                        </a:lnSpc>
                        <a:spcBef>
                          <a:spcPts val="901"/>
                        </a:spcBef>
                      </a:pPr>
                      <a:r>
                        <a:rPr lang="en-US" sz="1600" b="1" strike="noStrike" spc="117" dirty="0">
                          <a:solidFill>
                            <a:srgbClr val="A40020"/>
                          </a:solidFill>
                          <a:latin typeface="Times New Roman"/>
                        </a:rPr>
                        <a:t>43</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01"/>
                        </a:spcBef>
                      </a:pPr>
                      <a:r>
                        <a:rPr lang="tr-TR" sz="1600" b="1" strike="noStrike" spc="-1" dirty="0">
                          <a:solidFill>
                            <a:srgbClr val="A40020"/>
                          </a:solidFill>
                          <a:latin typeface="Times New Roman"/>
                        </a:rPr>
                        <a:t>1</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00" algn="ctr">
                        <a:lnSpc>
                          <a:spcPct val="100000"/>
                        </a:lnSpc>
                        <a:spcBef>
                          <a:spcPts val="901"/>
                        </a:spcBef>
                      </a:pPr>
                      <a:r>
                        <a:rPr lang="tr-TR" sz="1600" b="1" strike="noStrike" spc="117" dirty="0">
                          <a:solidFill>
                            <a:srgbClr val="A40020"/>
                          </a:solidFill>
                          <a:latin typeface="Times New Roman"/>
                        </a:rPr>
                        <a:t>81</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9"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90D788D5-1833-883E-3D77-FF1D35A93D0E}"/>
              </a:ext>
            </a:extLst>
          </p:cNvPr>
          <p:cNvSpPr>
            <a:spLocks noGrp="1"/>
          </p:cNvSpPr>
          <p:nvPr>
            <p:ph type="sldNum" idx="12"/>
          </p:nvPr>
        </p:nvSpPr>
        <p:spPr/>
        <p:txBody>
          <a:bodyPr/>
          <a:lstStyle/>
          <a:p>
            <a:pPr algn="r"/>
            <a:fld id="{4C66CDD5-FB62-4212-8535-01DC6434EC81}" type="slidenum">
              <a:rPr lang="tr-TR" spc="-1" smtClean="0"/>
              <a:pPr algn="r"/>
              <a:t>15</a:t>
            </a:fld>
            <a:endParaRPr lang="tr-TR" spc="-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idx="4294967295"/>
          </p:nvPr>
        </p:nvSpPr>
        <p:spPr>
          <a:xfrm>
            <a:off x="1714507" y="298326"/>
            <a:ext cx="73148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1" dirty="0">
                <a:solidFill>
                  <a:srgbClr val="006FC0"/>
                </a:solidFill>
                <a:latin typeface="Trebuchet MS"/>
              </a:rPr>
              <a:t> </a:t>
            </a:r>
            <a:r>
              <a:rPr lang="tr-TR" sz="3200" b="1" strike="noStrike" cap="all" spc="-1" dirty="0">
                <a:solidFill>
                  <a:srgbClr val="006FC0"/>
                </a:solidFill>
                <a:latin typeface="Times New Roman"/>
              </a:rPr>
              <a:t>ilçe MİLLİ </a:t>
            </a:r>
            <a:r>
              <a:rPr lang="tr-TR" sz="3200" b="1" strike="noStrike" cap="all" spc="-7" dirty="0">
                <a:solidFill>
                  <a:srgbClr val="006FC0"/>
                </a:solidFill>
                <a:latin typeface="Times New Roman"/>
              </a:rPr>
              <a:t>EĞİTİM</a:t>
            </a:r>
            <a:r>
              <a:rPr lang="tr-TR" sz="3200" b="1" strike="noStrike" cap="all" spc="-80" dirty="0">
                <a:solidFill>
                  <a:srgbClr val="006FC0"/>
                </a:solidFill>
                <a:latin typeface="Times New Roman"/>
              </a:rPr>
              <a:t> </a:t>
            </a:r>
            <a:r>
              <a:rPr lang="tr-TR" sz="3200" b="1" strike="noStrike" cap="all" spc="-7" dirty="0">
                <a:solidFill>
                  <a:srgbClr val="006FC0"/>
                </a:solidFill>
                <a:latin typeface="Times New Roman"/>
              </a:rPr>
              <a:t>MÜDÜRLÜĞÜ</a:t>
            </a:r>
            <a:endParaRPr lang="en-US" sz="3200" b="0" strike="noStrike" spc="-1" dirty="0">
              <a:solidFill>
                <a:srgbClr val="000000"/>
              </a:solidFill>
              <a:latin typeface="Tw Cen MT"/>
            </a:endParaRPr>
          </a:p>
        </p:txBody>
      </p:sp>
      <p:sp>
        <p:nvSpPr>
          <p:cNvPr id="178" name="Dikdörtgen 7"/>
          <p:cNvSpPr/>
          <p:nvPr/>
        </p:nvSpPr>
        <p:spPr>
          <a:xfrm>
            <a:off x="641518" y="1757650"/>
            <a:ext cx="8076864"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99160" indent="-286920">
              <a:lnSpc>
                <a:spcPct val="100000"/>
              </a:lnSpc>
              <a:spcBef>
                <a:spcPts val="99"/>
              </a:spcBef>
              <a:buClr>
                <a:srgbClr val="2CA1BE"/>
              </a:buClr>
              <a:buFont typeface="Wingdings" charset="2"/>
              <a:buChar char=""/>
              <a:tabLst>
                <a:tab pos="299880" algn="l"/>
                <a:tab pos="1623600" algn="l"/>
                <a:tab pos="2464920" algn="l"/>
              </a:tabLst>
            </a:pPr>
            <a:r>
              <a:rPr lang="tr-TR" sz="1600" b="1" strike="noStrike" spc="-7" dirty="0">
                <a:solidFill>
                  <a:srgbClr val="C00000"/>
                </a:solidFill>
                <a:latin typeface="Times New Roman"/>
              </a:rPr>
              <a:t>İlçemizde 2023-2024 </a:t>
            </a:r>
            <a:r>
              <a:rPr lang="tr-TR" sz="1600" b="1" spc="-7" dirty="0">
                <a:solidFill>
                  <a:srgbClr val="C00000"/>
                </a:solidFill>
                <a:latin typeface="Times New Roman"/>
              </a:rPr>
              <a:t>E</a:t>
            </a:r>
            <a:r>
              <a:rPr lang="tr-TR" sz="1600" b="1" strike="noStrike" spc="-7" dirty="0">
                <a:solidFill>
                  <a:srgbClr val="C00000"/>
                </a:solidFill>
                <a:latin typeface="Times New Roman"/>
              </a:rPr>
              <a:t>ğitim-Öğretim yılında derslik, şube ve öğretmen başına düşen öğrenci sayıları</a:t>
            </a:r>
            <a:endParaRPr lang="tr-TR" sz="1600" b="0" strike="noStrike" spc="-1" dirty="0">
              <a:solidFill>
                <a:srgbClr val="C00000"/>
              </a:solidFill>
              <a:latin typeface="Arial"/>
            </a:endParaRPr>
          </a:p>
        </p:txBody>
      </p:sp>
      <p:graphicFrame>
        <p:nvGraphicFramePr>
          <p:cNvPr id="2" name="Tablo 1">
            <a:extLst>
              <a:ext uri="{FF2B5EF4-FFF2-40B4-BE49-F238E27FC236}">
                <a16:creationId xmlns:a16="http://schemas.microsoft.com/office/drawing/2014/main" id="{7E6C7728-C4C4-4261-9C25-D90D91E5019F}"/>
              </a:ext>
            </a:extLst>
          </p:cNvPr>
          <p:cNvGraphicFramePr>
            <a:graphicFrameLocks noGrp="1"/>
          </p:cNvGraphicFramePr>
          <p:nvPr>
            <p:extLst>
              <p:ext uri="{D42A27DB-BD31-4B8C-83A1-F6EECF244321}">
                <p14:modId xmlns:p14="http://schemas.microsoft.com/office/powerpoint/2010/main" val="3271377054"/>
              </p:ext>
            </p:extLst>
          </p:nvPr>
        </p:nvGraphicFramePr>
        <p:xfrm>
          <a:off x="641518" y="2315356"/>
          <a:ext cx="8076863" cy="1236726"/>
        </p:xfrm>
        <a:graphic>
          <a:graphicData uri="http://schemas.openxmlformats.org/drawingml/2006/table">
            <a:tbl>
              <a:tblPr firstRow="1" lastRow="1" bandRow="1" bandCol="1">
                <a:tableStyleId>{B301B821-A1FF-4177-AEE7-76D212191A09}</a:tableStyleId>
              </a:tblPr>
              <a:tblGrid>
                <a:gridCol w="736182">
                  <a:extLst>
                    <a:ext uri="{9D8B030D-6E8A-4147-A177-3AD203B41FA5}">
                      <a16:colId xmlns:a16="http://schemas.microsoft.com/office/drawing/2014/main" val="1318907894"/>
                    </a:ext>
                  </a:extLst>
                </a:gridCol>
                <a:gridCol w="891701">
                  <a:extLst>
                    <a:ext uri="{9D8B030D-6E8A-4147-A177-3AD203B41FA5}">
                      <a16:colId xmlns:a16="http://schemas.microsoft.com/office/drawing/2014/main" val="1789136689"/>
                    </a:ext>
                  </a:extLst>
                </a:gridCol>
                <a:gridCol w="811404">
                  <a:extLst>
                    <a:ext uri="{9D8B030D-6E8A-4147-A177-3AD203B41FA5}">
                      <a16:colId xmlns:a16="http://schemas.microsoft.com/office/drawing/2014/main" val="330943008"/>
                    </a:ext>
                  </a:extLst>
                </a:gridCol>
                <a:gridCol w="758157">
                  <a:extLst>
                    <a:ext uri="{9D8B030D-6E8A-4147-A177-3AD203B41FA5}">
                      <a16:colId xmlns:a16="http://schemas.microsoft.com/office/drawing/2014/main" val="1569260591"/>
                    </a:ext>
                  </a:extLst>
                </a:gridCol>
                <a:gridCol w="1088636">
                  <a:extLst>
                    <a:ext uri="{9D8B030D-6E8A-4147-A177-3AD203B41FA5}">
                      <a16:colId xmlns:a16="http://schemas.microsoft.com/office/drawing/2014/main" val="3631862272"/>
                    </a:ext>
                  </a:extLst>
                </a:gridCol>
                <a:gridCol w="1485886">
                  <a:extLst>
                    <a:ext uri="{9D8B030D-6E8A-4147-A177-3AD203B41FA5}">
                      <a16:colId xmlns:a16="http://schemas.microsoft.com/office/drawing/2014/main" val="2775270229"/>
                    </a:ext>
                  </a:extLst>
                </a:gridCol>
                <a:gridCol w="1163859">
                  <a:extLst>
                    <a:ext uri="{9D8B030D-6E8A-4147-A177-3AD203B41FA5}">
                      <a16:colId xmlns:a16="http://schemas.microsoft.com/office/drawing/2014/main" val="950145"/>
                    </a:ext>
                  </a:extLst>
                </a:gridCol>
                <a:gridCol w="1141038">
                  <a:extLst>
                    <a:ext uri="{9D8B030D-6E8A-4147-A177-3AD203B41FA5}">
                      <a16:colId xmlns:a16="http://schemas.microsoft.com/office/drawing/2014/main" val="2964628022"/>
                    </a:ext>
                  </a:extLst>
                </a:gridCol>
              </a:tblGrid>
              <a:tr h="931488">
                <a:tc>
                  <a:txBody>
                    <a:bodyPr/>
                    <a:lstStyle/>
                    <a:p>
                      <a:pPr algn="ctr">
                        <a:lnSpc>
                          <a:spcPct val="115000"/>
                        </a:lnSpc>
                        <a:spcAft>
                          <a:spcPts val="0"/>
                        </a:spcAft>
                      </a:pPr>
                      <a:r>
                        <a:rPr lang="en-GB" sz="1100" kern="1200" dirty="0">
                          <a:solidFill>
                            <a:schemeClr val="tx1"/>
                          </a:solidFill>
                          <a:effectLst/>
                          <a:latin typeface="Times New Roman" panose="02020603050405020304" pitchFamily="18" charset="0"/>
                          <a:cs typeface="Times New Roman" panose="02020603050405020304" pitchFamily="18" charset="0"/>
                        </a:rPr>
                        <a:t>OKUL SAYISI</a:t>
                      </a:r>
                      <a:endParaRPr lang="tr-T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GB" sz="1100" kern="1200" dirty="0">
                          <a:solidFill>
                            <a:schemeClr val="tx1"/>
                          </a:solidFill>
                          <a:effectLst/>
                          <a:latin typeface="Times New Roman" panose="02020603050405020304" pitchFamily="18" charset="0"/>
                          <a:cs typeface="Times New Roman" panose="02020603050405020304" pitchFamily="18" charset="0"/>
                        </a:rPr>
                        <a:t>ÖĞRENCİ SAYISI</a:t>
                      </a:r>
                      <a:endParaRPr lang="tr-T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kern="1200" dirty="0">
                          <a:solidFill>
                            <a:schemeClr val="tx1"/>
                          </a:solidFill>
                          <a:effectLst/>
                          <a:latin typeface="Times New Roman" panose="02020603050405020304" pitchFamily="18" charset="0"/>
                          <a:cs typeface="Times New Roman" panose="02020603050405020304" pitchFamily="18" charset="0"/>
                        </a:rPr>
                        <a:t>DERSLİK</a:t>
                      </a:r>
                      <a:endParaRPr lang="tr-T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kern="1200" dirty="0">
                          <a:solidFill>
                            <a:schemeClr val="tx1"/>
                          </a:solidFill>
                          <a:effectLst/>
                          <a:latin typeface="Times New Roman" panose="02020603050405020304" pitchFamily="18" charset="0"/>
                          <a:cs typeface="Times New Roman" panose="02020603050405020304" pitchFamily="18" charset="0"/>
                        </a:rPr>
                        <a:t>ŞUBE</a:t>
                      </a:r>
                      <a:endParaRPr lang="tr-T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kern="1200" dirty="0">
                          <a:solidFill>
                            <a:schemeClr val="tx1"/>
                          </a:solidFill>
                          <a:effectLst/>
                          <a:latin typeface="Times New Roman" panose="02020603050405020304" pitchFamily="18" charset="0"/>
                          <a:cs typeface="Times New Roman" panose="02020603050405020304" pitchFamily="18" charset="0"/>
                        </a:rPr>
                        <a:t>ÖĞRETMEN</a:t>
                      </a:r>
                      <a:endParaRPr lang="tr-T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kern="1200" dirty="0">
                          <a:solidFill>
                            <a:schemeClr val="tx1"/>
                          </a:solidFill>
                          <a:effectLst/>
                          <a:latin typeface="Times New Roman" panose="02020603050405020304" pitchFamily="18" charset="0"/>
                          <a:cs typeface="Times New Roman" panose="02020603050405020304" pitchFamily="18" charset="0"/>
                        </a:rPr>
                        <a:t>DERSLİK BAŞINA DÜŞEN ÖĞRENCİ SAYISI</a:t>
                      </a:r>
                      <a:endParaRPr lang="tr-T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kern="1200" dirty="0">
                          <a:solidFill>
                            <a:schemeClr val="tx1"/>
                          </a:solidFill>
                          <a:effectLst/>
                          <a:latin typeface="Times New Roman" panose="02020603050405020304" pitchFamily="18" charset="0"/>
                          <a:cs typeface="Times New Roman" panose="02020603050405020304" pitchFamily="18" charset="0"/>
                        </a:rPr>
                        <a:t>ŞUBE BAŞINA DÜŞEN ÖĞRENCİ SAYISI</a:t>
                      </a:r>
                      <a:endParaRPr lang="tr-T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kern="1200" dirty="0">
                          <a:solidFill>
                            <a:schemeClr val="tx1"/>
                          </a:solidFill>
                          <a:effectLst/>
                          <a:latin typeface="Times New Roman" panose="02020603050405020304" pitchFamily="18" charset="0"/>
                          <a:cs typeface="Times New Roman" panose="02020603050405020304" pitchFamily="18" charset="0"/>
                        </a:rPr>
                        <a:t>ÖĞRETMEN</a:t>
                      </a:r>
                      <a:r>
                        <a:rPr lang="tr-TR" sz="1100" kern="1200" baseline="0" dirty="0">
                          <a:solidFill>
                            <a:schemeClr val="tx1"/>
                          </a:solidFill>
                          <a:effectLst/>
                          <a:latin typeface="Times New Roman" panose="02020603050405020304" pitchFamily="18" charset="0"/>
                          <a:cs typeface="Times New Roman" panose="02020603050405020304" pitchFamily="18" charset="0"/>
                        </a:rPr>
                        <a:t> </a:t>
                      </a:r>
                      <a:r>
                        <a:rPr lang="tr-TR" sz="1100" kern="1200" dirty="0">
                          <a:solidFill>
                            <a:schemeClr val="tx1"/>
                          </a:solidFill>
                          <a:effectLst/>
                          <a:latin typeface="Times New Roman" panose="02020603050405020304" pitchFamily="18" charset="0"/>
                          <a:cs typeface="Times New Roman" panose="02020603050405020304" pitchFamily="18" charset="0"/>
                        </a:rPr>
                        <a:t>BAŞINA DÜŞEN ÖĞRENCİ SAYISI</a:t>
                      </a:r>
                      <a:endParaRPr lang="tr-T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48698972"/>
                  </a:ext>
                </a:extLst>
              </a:tr>
              <a:tr h="272796">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91</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33.639</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1.319</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1.199</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1.448</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30</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29</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23</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6760112"/>
                  </a:ext>
                </a:extLst>
              </a:tr>
            </a:tbl>
          </a:graphicData>
        </a:graphic>
      </p:graphicFrame>
      <p:graphicFrame>
        <p:nvGraphicFramePr>
          <p:cNvPr id="3" name="Tablo 2">
            <a:extLst>
              <a:ext uri="{FF2B5EF4-FFF2-40B4-BE49-F238E27FC236}">
                <a16:creationId xmlns:a16="http://schemas.microsoft.com/office/drawing/2014/main" id="{91DC60EE-F869-40B3-B8FC-30BC683B242B}"/>
              </a:ext>
            </a:extLst>
          </p:cNvPr>
          <p:cNvGraphicFramePr>
            <a:graphicFrameLocks noGrp="1"/>
          </p:cNvGraphicFramePr>
          <p:nvPr>
            <p:extLst>
              <p:ext uri="{D42A27DB-BD31-4B8C-83A1-F6EECF244321}">
                <p14:modId xmlns:p14="http://schemas.microsoft.com/office/powerpoint/2010/main" val="2227018048"/>
              </p:ext>
            </p:extLst>
          </p:nvPr>
        </p:nvGraphicFramePr>
        <p:xfrm>
          <a:off x="641519" y="4269499"/>
          <a:ext cx="8076862" cy="2747752"/>
        </p:xfrm>
        <a:graphic>
          <a:graphicData uri="http://schemas.openxmlformats.org/drawingml/2006/table">
            <a:tbl>
              <a:tblPr firstRow="1" lastRow="1" bandRow="1">
                <a:tableStyleId>{69CF1AB2-1976-4502-BF36-3FF5EA218861}</a:tableStyleId>
              </a:tblPr>
              <a:tblGrid>
                <a:gridCol w="1538056">
                  <a:extLst>
                    <a:ext uri="{9D8B030D-6E8A-4147-A177-3AD203B41FA5}">
                      <a16:colId xmlns:a16="http://schemas.microsoft.com/office/drawing/2014/main" val="2965338348"/>
                    </a:ext>
                  </a:extLst>
                </a:gridCol>
                <a:gridCol w="792462">
                  <a:extLst>
                    <a:ext uri="{9D8B030D-6E8A-4147-A177-3AD203B41FA5}">
                      <a16:colId xmlns:a16="http://schemas.microsoft.com/office/drawing/2014/main" val="72235029"/>
                    </a:ext>
                  </a:extLst>
                </a:gridCol>
                <a:gridCol w="794861">
                  <a:extLst>
                    <a:ext uri="{9D8B030D-6E8A-4147-A177-3AD203B41FA5}">
                      <a16:colId xmlns:a16="http://schemas.microsoft.com/office/drawing/2014/main" val="875071421"/>
                    </a:ext>
                  </a:extLst>
                </a:gridCol>
                <a:gridCol w="911609">
                  <a:extLst>
                    <a:ext uri="{9D8B030D-6E8A-4147-A177-3AD203B41FA5}">
                      <a16:colId xmlns:a16="http://schemas.microsoft.com/office/drawing/2014/main" val="1766860062"/>
                    </a:ext>
                  </a:extLst>
                </a:gridCol>
                <a:gridCol w="694902">
                  <a:extLst>
                    <a:ext uri="{9D8B030D-6E8A-4147-A177-3AD203B41FA5}">
                      <a16:colId xmlns:a16="http://schemas.microsoft.com/office/drawing/2014/main" val="3769047129"/>
                    </a:ext>
                  </a:extLst>
                </a:gridCol>
                <a:gridCol w="1304243">
                  <a:extLst>
                    <a:ext uri="{9D8B030D-6E8A-4147-A177-3AD203B41FA5}">
                      <a16:colId xmlns:a16="http://schemas.microsoft.com/office/drawing/2014/main" val="2745498175"/>
                    </a:ext>
                  </a:extLst>
                </a:gridCol>
                <a:gridCol w="914712">
                  <a:extLst>
                    <a:ext uri="{9D8B030D-6E8A-4147-A177-3AD203B41FA5}">
                      <a16:colId xmlns:a16="http://schemas.microsoft.com/office/drawing/2014/main" val="3203427059"/>
                    </a:ext>
                  </a:extLst>
                </a:gridCol>
                <a:gridCol w="1126017">
                  <a:extLst>
                    <a:ext uri="{9D8B030D-6E8A-4147-A177-3AD203B41FA5}">
                      <a16:colId xmlns:a16="http://schemas.microsoft.com/office/drawing/2014/main" val="2533526910"/>
                    </a:ext>
                  </a:extLst>
                </a:gridCol>
              </a:tblGrid>
              <a:tr h="311466">
                <a:tc rowSpan="3">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KURUM TÜRÜ</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ctr">
                        <a:lnSpc>
                          <a:spcPct val="107000"/>
                        </a:lnSpc>
                        <a:spcAft>
                          <a:spcPts val="800"/>
                        </a:spcAft>
                      </a:pPr>
                      <a:r>
                        <a:rPr lang="tr-TR" sz="1100" dirty="0">
                          <a:effectLst/>
                          <a:latin typeface="Times New Roman" panose="02020603050405020304" pitchFamily="18" charset="0"/>
                          <a:cs typeface="Times New Roman" panose="02020603050405020304" pitchFamily="18" charset="0"/>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6">
                  <a:txBody>
                    <a:bodyPr/>
                    <a:lstStyle/>
                    <a:p>
                      <a:pPr marL="457200" algn="ctr">
                        <a:lnSpc>
                          <a:spcPct val="107000"/>
                        </a:lnSpc>
                        <a:spcAft>
                          <a:spcPts val="0"/>
                        </a:spcAft>
                      </a:pPr>
                      <a:r>
                        <a:rPr lang="tr-TR" sz="1100" dirty="0">
                          <a:effectLst/>
                          <a:latin typeface="Times New Roman" panose="02020603050405020304" pitchFamily="18" charset="0"/>
                          <a:cs typeface="Times New Roman" panose="02020603050405020304" pitchFamily="18" charset="0"/>
                        </a:rPr>
                        <a:t>RESMİ + ÖZEL</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rowSpan="3">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TOPLAM ÖĞRENCİ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068209980"/>
                  </a:ext>
                </a:extLst>
              </a:tr>
              <a:tr h="311466">
                <a:tc vMerge="1">
                  <a:txBody>
                    <a:bodyPr/>
                    <a:lstStyle/>
                    <a:p>
                      <a:endParaRPr lang="tr-TR"/>
                    </a:p>
                  </a:txBody>
                  <a:tcPr/>
                </a:tc>
                <a:tc gridSpan="2">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OKUL SAYISI</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a:tc>
                <a:tc gridSpan="2">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ÖĞRETMEN</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a:tc>
                <a:tc gridSpan="2">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ÖĞRENCİ</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a:tc>
                <a:tc vMerge="1">
                  <a:txBody>
                    <a:bodyPr/>
                    <a:lstStyle/>
                    <a:p>
                      <a:pPr algn="ctr">
                        <a:lnSpc>
                          <a:spcPct val="115000"/>
                        </a:lnSpc>
                        <a:spcAft>
                          <a:spcPts val="0"/>
                        </a:spcAft>
                      </a:pPr>
                      <a:r>
                        <a:rPr lang="tr-TR" sz="1050" dirty="0">
                          <a:effectLst/>
                        </a:rPr>
                        <a:t> </a:t>
                      </a:r>
                      <a:endParaRPr lang="tr-T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127333942"/>
                  </a:ext>
                </a:extLst>
              </a:tr>
              <a:tr h="478067">
                <a:tc vMerge="1">
                  <a:txBody>
                    <a:bodyPr/>
                    <a:lstStyle/>
                    <a:p>
                      <a:pPr marL="457200" algn="ctr">
                        <a:lnSpc>
                          <a:spcPct val="107000"/>
                        </a:lnSpc>
                        <a:spcAft>
                          <a:spcPts val="800"/>
                        </a:spcAft>
                      </a:pP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RESMİ</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ÖZEL</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RESMİ</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ÖZEL</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RESMİ</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ÖZEL</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pPr algn="ctr">
                        <a:lnSpc>
                          <a:spcPct val="115000"/>
                        </a:lnSpc>
                        <a:spcAft>
                          <a:spcPts val="0"/>
                        </a:spcAft>
                      </a:pPr>
                      <a:r>
                        <a:rPr lang="tr-TR" sz="1100" b="1" dirty="0">
                          <a:effectLst/>
                          <a:latin typeface="Times New Roman" panose="02020603050405020304" pitchFamily="18" charset="0"/>
                          <a:cs typeface="Times New Roman" panose="02020603050405020304" pitchFamily="18" charset="0"/>
                        </a:rPr>
                        <a:t>TOPLAM ÖĞRENCİ</a:t>
                      </a:r>
                      <a:endParaRPr lang="tr-TR"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71700851"/>
                  </a:ext>
                </a:extLst>
              </a:tr>
              <a:tr h="400889">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OKUL ÖNCESİ-</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13</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27</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93</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43</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 3.011</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1.133</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4.144</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0663183"/>
                  </a:ext>
                </a:extLst>
              </a:tr>
              <a:tr h="311466">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İLKOKUL</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17</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440</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20</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11.133</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215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11.348</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071715"/>
                  </a:ext>
                </a:extLst>
              </a:tr>
              <a:tr h="311466">
                <a:tc>
                  <a:txBody>
                    <a:bodyPr/>
                    <a:lstStyle/>
                    <a:p>
                      <a:pPr algn="ctr">
                        <a:lnSpc>
                          <a:spcPct val="115000"/>
                        </a:lnSpc>
                        <a:spcAft>
                          <a:spcPts val="0"/>
                        </a:spcAft>
                      </a:pPr>
                      <a:r>
                        <a:rPr lang="tr-TR" sz="1100">
                          <a:effectLst/>
                          <a:latin typeface="Times New Roman" panose="02020603050405020304" pitchFamily="18" charset="0"/>
                          <a:cs typeface="Times New Roman" panose="02020603050405020304" pitchFamily="18" charset="0"/>
                        </a:rPr>
                        <a:t>ORTAOKUL</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18</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2</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514</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26</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9.952</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214</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10.166</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7596894"/>
                  </a:ext>
                </a:extLst>
              </a:tr>
              <a:tr h="311466">
                <a:tc>
                  <a:txBody>
                    <a:bodyPr/>
                    <a:lstStyle/>
                    <a:p>
                      <a:pPr algn="ctr">
                        <a:lnSpc>
                          <a:spcPct val="115000"/>
                        </a:lnSpc>
                        <a:spcAft>
                          <a:spcPts val="0"/>
                        </a:spcAft>
                      </a:pPr>
                      <a:r>
                        <a:rPr lang="tr-TR" sz="1100">
                          <a:effectLst/>
                          <a:latin typeface="Times New Roman" panose="02020603050405020304" pitchFamily="18" charset="0"/>
                          <a:cs typeface="Times New Roman" panose="02020603050405020304" pitchFamily="18" charset="0"/>
                        </a:rPr>
                        <a:t>ORTAÖĞRETİM</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effectLst/>
                          <a:latin typeface="Times New Roman" panose="02020603050405020304" pitchFamily="18" charset="0"/>
                          <a:cs typeface="Times New Roman" panose="02020603050405020304" pitchFamily="18" charset="0"/>
                        </a:rPr>
                        <a:t>12</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effectLst/>
                          <a:latin typeface="Times New Roman" panose="02020603050405020304" pitchFamily="18" charset="0"/>
                          <a:cs typeface="Times New Roman" panose="02020603050405020304" pitchFamily="18" charset="0"/>
                        </a:rPr>
                        <a:t>2</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404</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27</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7.604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cs typeface="Times New Roman" panose="02020603050405020304" pitchFamily="18" charset="0"/>
                        </a:rPr>
                        <a:t>377</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effectLst/>
                          <a:latin typeface="Times New Roman" panose="02020603050405020304" pitchFamily="18" charset="0"/>
                          <a:ea typeface="+mn-ea"/>
                          <a:cs typeface="Times New Roman" panose="02020603050405020304" pitchFamily="18" charset="0"/>
                        </a:rPr>
                        <a:t>7.981</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5370295"/>
                  </a:ext>
                </a:extLst>
              </a:tr>
              <a:tr h="311466">
                <a:tc>
                  <a:txBody>
                    <a:bodyPr/>
                    <a:lstStyle/>
                    <a:p>
                      <a:pPr algn="ctr">
                        <a:lnSpc>
                          <a:spcPct val="115000"/>
                        </a:lnSpc>
                        <a:spcAft>
                          <a:spcPts val="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TOPLAM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a:solidFill>
                            <a:schemeClr val="tx1"/>
                          </a:solidFill>
                          <a:effectLst/>
                          <a:latin typeface="Cambria" panose="02040503050406030204" pitchFamily="18" charset="0"/>
                          <a:ea typeface="Times New Roman" panose="02020603050405020304" pitchFamily="18" charset="0"/>
                          <a:cs typeface="Calibri" panose="020F0502020204030204" pitchFamily="34" charset="0"/>
                        </a:rPr>
                        <a:t>60</a:t>
                      </a:r>
                      <a:endParaRPr lang="tr-TR"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solidFill>
                            <a:schemeClr val="tx1"/>
                          </a:solidFill>
                          <a:effectLst/>
                          <a:latin typeface="Cambria" panose="02040503050406030204" pitchFamily="18" charset="0"/>
                          <a:ea typeface="Times New Roman" panose="02020603050405020304" pitchFamily="18" charset="0"/>
                          <a:cs typeface="Calibri" panose="020F0502020204030204" pitchFamily="34" charset="0"/>
                        </a:rPr>
                        <a:t>32</a:t>
                      </a:r>
                      <a:endParaRPr lang="tr-T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a:solidFill>
                            <a:schemeClr val="tx1"/>
                          </a:solidFill>
                          <a:effectLst/>
                          <a:latin typeface="Cambria" panose="02040503050406030204" pitchFamily="18" charset="0"/>
                          <a:ea typeface="Times New Roman" panose="02020603050405020304" pitchFamily="18" charset="0"/>
                          <a:cs typeface="Calibri" panose="020F0502020204030204" pitchFamily="34" charset="0"/>
                        </a:rPr>
                        <a:t>1.448</a:t>
                      </a:r>
                      <a:endParaRPr lang="tr-TR"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solidFill>
                            <a:schemeClr val="tx1"/>
                          </a:solidFill>
                          <a:effectLst/>
                          <a:latin typeface="Cambria" panose="02040503050406030204" pitchFamily="18" charset="0"/>
                          <a:ea typeface="Times New Roman" panose="02020603050405020304" pitchFamily="18" charset="0"/>
                          <a:cs typeface="Calibri" panose="020F0502020204030204" pitchFamily="34" charset="0"/>
                        </a:rPr>
                        <a:t>116</a:t>
                      </a:r>
                      <a:endParaRPr lang="tr-T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solidFill>
                            <a:schemeClr val="tx1"/>
                          </a:solidFill>
                          <a:effectLst/>
                          <a:latin typeface="Cambria" panose="02040503050406030204" pitchFamily="18" charset="0"/>
                          <a:ea typeface="Times New Roman" panose="02020603050405020304" pitchFamily="18" charset="0"/>
                          <a:cs typeface="Calibri" panose="020F0502020204030204" pitchFamily="34" charset="0"/>
                        </a:rPr>
                        <a:t>31.700</a:t>
                      </a:r>
                      <a:endParaRPr lang="tr-T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1.939</a:t>
                      </a:r>
                      <a:endParaRPr lang="tr-T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tr-TR" sz="1100" b="1" dirty="0">
                          <a:solidFill>
                            <a:schemeClr val="tx1"/>
                          </a:solidFill>
                          <a:effectLst/>
                          <a:latin typeface="Cambria" panose="02040503050406030204" pitchFamily="18" charset="0"/>
                          <a:ea typeface="Times New Roman" panose="02020603050405020304" pitchFamily="18" charset="0"/>
                          <a:cs typeface="Calibri" panose="020F0502020204030204" pitchFamily="34" charset="0"/>
                        </a:rPr>
                        <a:t>33.639</a:t>
                      </a:r>
                      <a:endParaRPr lang="tr-T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050680288"/>
                  </a:ext>
                </a:extLst>
              </a:tr>
            </a:tbl>
          </a:graphicData>
        </a:graphic>
      </p:graphicFrame>
      <p:sp>
        <p:nvSpPr>
          <p:cNvPr id="4" name="Rectangle 1">
            <a:extLst>
              <a:ext uri="{FF2B5EF4-FFF2-40B4-BE49-F238E27FC236}">
                <a16:creationId xmlns:a16="http://schemas.microsoft.com/office/drawing/2014/main" id="{A3FC7436-1831-46C9-A075-B39180CC805B}"/>
              </a:ext>
            </a:extLst>
          </p:cNvPr>
          <p:cNvSpPr>
            <a:spLocks noChangeArrowheads="1"/>
          </p:cNvSpPr>
          <p:nvPr/>
        </p:nvSpPr>
        <p:spPr bwMode="auto">
          <a:xfrm>
            <a:off x="641518" y="3800474"/>
            <a:ext cx="12206287" cy="75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5" name="Dikdörtgen 4">
            <a:extLst>
              <a:ext uri="{FF2B5EF4-FFF2-40B4-BE49-F238E27FC236}">
                <a16:creationId xmlns:a16="http://schemas.microsoft.com/office/drawing/2014/main" id="{53C2860A-E824-4C09-8C9B-DCFBA723BF54}"/>
              </a:ext>
            </a:extLst>
          </p:cNvPr>
          <p:cNvSpPr/>
          <p:nvPr/>
        </p:nvSpPr>
        <p:spPr>
          <a:xfrm>
            <a:off x="542611" y="3628679"/>
            <a:ext cx="8076864" cy="584775"/>
          </a:xfrm>
          <a:prstGeom prst="rect">
            <a:avLst/>
          </a:prstGeom>
        </p:spPr>
        <p:txBody>
          <a:bodyPr wrap="square">
            <a:spAutoFit/>
          </a:bodyPr>
          <a:lstStyle/>
          <a:p>
            <a:pPr marL="342900" lvl="0" indent="-342900" algn="just">
              <a:buFont typeface="Wingdings" panose="05000000000000000000" pitchFamily="2" charset="2"/>
              <a:buChar char=""/>
            </a:pPr>
            <a:r>
              <a:rPr lang="tr-TR" sz="16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İlçemizde 2023-2024 Eğitim-Öğretim yılında 91 okulda  1448 öğretmen ile 33.639  öğrenciye eğitim verilmektedir.</a:t>
            </a:r>
            <a:endParaRPr lang="tr-TR"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9" name="Slayt Numarası Yer Tutucusu 8">
            <a:extLst>
              <a:ext uri="{FF2B5EF4-FFF2-40B4-BE49-F238E27FC236}">
                <a16:creationId xmlns:a16="http://schemas.microsoft.com/office/drawing/2014/main" id="{3DCBA25B-BB79-A113-0AB7-4CA21B86A115}"/>
              </a:ext>
            </a:extLst>
          </p:cNvPr>
          <p:cNvSpPr>
            <a:spLocks noGrp="1"/>
          </p:cNvSpPr>
          <p:nvPr>
            <p:ph type="sldNum" idx="12"/>
          </p:nvPr>
        </p:nvSpPr>
        <p:spPr/>
        <p:txBody>
          <a:bodyPr/>
          <a:lstStyle/>
          <a:p>
            <a:pPr algn="r"/>
            <a:fld id="{4C66CDD5-FB62-4212-8535-01DC6434EC81}" type="slidenum">
              <a:rPr lang="tr-TR" spc="-1" smtClean="0"/>
              <a:pPr algn="r"/>
              <a:t>16</a:t>
            </a:fld>
            <a:endParaRPr lang="tr-TR" spc="-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laceHolder 1"/>
          <p:cNvSpPr>
            <a:spLocks noGrp="1"/>
          </p:cNvSpPr>
          <p:nvPr>
            <p:ph type="title" idx="4294967295"/>
          </p:nvPr>
        </p:nvSpPr>
        <p:spPr>
          <a:xfrm>
            <a:off x="1873454" y="347754"/>
            <a:ext cx="70387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1" dirty="0">
                <a:solidFill>
                  <a:srgbClr val="006FC0"/>
                </a:solidFill>
                <a:latin typeface="Times New Roman"/>
              </a:rPr>
              <a:t> ilçe MİLLİ </a:t>
            </a:r>
            <a:r>
              <a:rPr lang="tr-TR" sz="3200" b="1" strike="noStrike" cap="all" spc="-7" dirty="0">
                <a:solidFill>
                  <a:srgbClr val="006FC0"/>
                </a:solidFill>
                <a:latin typeface="Times New Roman"/>
              </a:rPr>
              <a:t>EĞİTİM</a:t>
            </a:r>
            <a:r>
              <a:rPr lang="tr-TR" sz="3200" b="1" strike="noStrike" cap="all" spc="-80" dirty="0">
                <a:solidFill>
                  <a:srgbClr val="006FC0"/>
                </a:solidFill>
                <a:latin typeface="Times New Roman"/>
              </a:rPr>
              <a:t> </a:t>
            </a:r>
            <a:r>
              <a:rPr lang="tr-TR" sz="3200" b="1" strike="noStrike" cap="all" spc="-7" dirty="0">
                <a:solidFill>
                  <a:srgbClr val="006FC0"/>
                </a:solidFill>
                <a:latin typeface="Times New Roman"/>
              </a:rPr>
              <a:t>MÜDÜRLÜĞÜ</a:t>
            </a:r>
            <a:endParaRPr lang="en-US" sz="3200" b="0" strike="noStrike" spc="-1" dirty="0">
              <a:solidFill>
                <a:srgbClr val="000000"/>
              </a:solidFill>
              <a:latin typeface="Tw Cen MT"/>
            </a:endParaRPr>
          </a:p>
        </p:txBody>
      </p:sp>
      <p:sp>
        <p:nvSpPr>
          <p:cNvPr id="172" name="object 5"/>
          <p:cNvSpPr/>
          <p:nvPr/>
        </p:nvSpPr>
        <p:spPr>
          <a:xfrm>
            <a:off x="194594" y="1752923"/>
            <a:ext cx="4876560" cy="378360"/>
          </a:xfrm>
          <a:prstGeom prst="rect">
            <a:avLst/>
          </a:prstGeom>
          <a:noFill/>
          <a:ln w="0">
            <a:noFill/>
          </a:ln>
        </p:spPr>
        <p:style>
          <a:lnRef idx="0">
            <a:scrgbClr r="0" g="0" b="0"/>
          </a:lnRef>
          <a:fillRef idx="0">
            <a:scrgbClr r="0" g="0" b="0"/>
          </a:fillRef>
          <a:effectRef idx="0">
            <a:scrgbClr r="0" g="0" b="0"/>
          </a:effectRef>
          <a:fontRef idx="minor"/>
        </p:style>
        <p:txBody>
          <a:bodyPr lIns="0" tIns="12240" rIns="0" bIns="0" anchor="t">
            <a:spAutoFit/>
          </a:bodyPr>
          <a:lstStyle/>
          <a:p>
            <a:pPr marL="756360" lvl="1" indent="-286920">
              <a:lnSpc>
                <a:spcPct val="100000"/>
              </a:lnSpc>
              <a:spcBef>
                <a:spcPts val="96"/>
              </a:spcBef>
              <a:buClr>
                <a:srgbClr val="C00000"/>
              </a:buClr>
              <a:buFont typeface="Wingdings" charset="2"/>
              <a:buChar char=""/>
              <a:tabLst>
                <a:tab pos="299880" algn="l"/>
              </a:tabLst>
            </a:pPr>
            <a:r>
              <a:rPr lang="tr-TR" sz="2400" b="1" strike="noStrike" spc="-52" dirty="0">
                <a:solidFill>
                  <a:srgbClr val="C00000"/>
                </a:solidFill>
                <a:latin typeface="Times New Roman"/>
              </a:rPr>
              <a:t>Tekli </a:t>
            </a:r>
            <a:r>
              <a:rPr lang="tr-TR" sz="2400" b="1" strike="noStrike" spc="-7" dirty="0">
                <a:solidFill>
                  <a:srgbClr val="C00000"/>
                </a:solidFill>
                <a:latin typeface="Times New Roman"/>
              </a:rPr>
              <a:t>Eğitim </a:t>
            </a:r>
            <a:r>
              <a:rPr lang="tr-TR" sz="2400" b="1" strike="noStrike" spc="-12" dirty="0">
                <a:solidFill>
                  <a:srgbClr val="C00000"/>
                </a:solidFill>
                <a:latin typeface="Times New Roman"/>
              </a:rPr>
              <a:t>İçin </a:t>
            </a:r>
            <a:r>
              <a:rPr lang="tr-TR" sz="2400" b="1" strike="noStrike" spc="-7" dirty="0">
                <a:solidFill>
                  <a:srgbClr val="C00000"/>
                </a:solidFill>
                <a:latin typeface="Times New Roman"/>
              </a:rPr>
              <a:t>İhtiyaç</a:t>
            </a:r>
            <a:r>
              <a:rPr lang="tr-TR" sz="2400" b="1" strike="noStrike" spc="12" dirty="0">
                <a:solidFill>
                  <a:srgbClr val="C00000"/>
                </a:solidFill>
                <a:latin typeface="Times New Roman"/>
              </a:rPr>
              <a:t> </a:t>
            </a:r>
            <a:r>
              <a:rPr lang="tr-TR" sz="2400" b="1" strike="noStrike" spc="-7" dirty="0">
                <a:solidFill>
                  <a:srgbClr val="C00000"/>
                </a:solidFill>
                <a:latin typeface="Times New Roman"/>
              </a:rPr>
              <a:t>Analizi</a:t>
            </a:r>
            <a:endParaRPr lang="tr-TR" sz="2400" b="1" strike="noStrike" spc="-1" dirty="0">
              <a:latin typeface="Arial"/>
            </a:endParaRPr>
          </a:p>
        </p:txBody>
      </p:sp>
      <p:graphicFrame>
        <p:nvGraphicFramePr>
          <p:cNvPr id="173" name="Tablo 6"/>
          <p:cNvGraphicFramePr/>
          <p:nvPr>
            <p:extLst>
              <p:ext uri="{D42A27DB-BD31-4B8C-83A1-F6EECF244321}">
                <p14:modId xmlns:p14="http://schemas.microsoft.com/office/powerpoint/2010/main" val="2144291240"/>
              </p:ext>
            </p:extLst>
          </p:nvPr>
        </p:nvGraphicFramePr>
        <p:xfrm>
          <a:off x="616449" y="2206073"/>
          <a:ext cx="8075488" cy="4810282"/>
        </p:xfrm>
        <a:graphic>
          <a:graphicData uri="http://schemas.openxmlformats.org/drawingml/2006/table">
            <a:tbl>
              <a:tblPr/>
              <a:tblGrid>
                <a:gridCol w="1303791">
                  <a:extLst>
                    <a:ext uri="{9D8B030D-6E8A-4147-A177-3AD203B41FA5}">
                      <a16:colId xmlns:a16="http://schemas.microsoft.com/office/drawing/2014/main" val="20000"/>
                    </a:ext>
                  </a:extLst>
                </a:gridCol>
                <a:gridCol w="748946">
                  <a:extLst>
                    <a:ext uri="{9D8B030D-6E8A-4147-A177-3AD203B41FA5}">
                      <a16:colId xmlns:a16="http://schemas.microsoft.com/office/drawing/2014/main" val="20001"/>
                    </a:ext>
                  </a:extLst>
                </a:gridCol>
                <a:gridCol w="670272">
                  <a:extLst>
                    <a:ext uri="{9D8B030D-6E8A-4147-A177-3AD203B41FA5}">
                      <a16:colId xmlns:a16="http://schemas.microsoft.com/office/drawing/2014/main" val="20002"/>
                    </a:ext>
                  </a:extLst>
                </a:gridCol>
                <a:gridCol w="739072">
                  <a:extLst>
                    <a:ext uri="{9D8B030D-6E8A-4147-A177-3AD203B41FA5}">
                      <a16:colId xmlns:a16="http://schemas.microsoft.com/office/drawing/2014/main" val="20003"/>
                    </a:ext>
                  </a:extLst>
                </a:gridCol>
                <a:gridCol w="93035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2951537">
                  <a:extLst>
                    <a:ext uri="{9D8B030D-6E8A-4147-A177-3AD203B41FA5}">
                      <a16:colId xmlns:a16="http://schemas.microsoft.com/office/drawing/2014/main" val="20006"/>
                    </a:ext>
                  </a:extLst>
                </a:gridCol>
              </a:tblGrid>
              <a:tr h="1359590">
                <a:tc>
                  <a:txBody>
                    <a:bodyPr/>
                    <a:lstStyle/>
                    <a:p>
                      <a:pPr marL="241200">
                        <a:lnSpc>
                          <a:spcPct val="100000"/>
                        </a:lnSpc>
                      </a:pPr>
                      <a:r>
                        <a:rPr lang="en-US" sz="1100" b="1" strike="noStrike" spc="-7" dirty="0" err="1">
                          <a:solidFill>
                            <a:schemeClr val="tx1"/>
                          </a:solidFill>
                          <a:latin typeface="Times New Roman" panose="02020603050405020304" pitchFamily="18" charset="0"/>
                          <a:cs typeface="Times New Roman" panose="02020603050405020304" pitchFamily="18" charset="0"/>
                        </a:rPr>
                        <a:t>Okul</a:t>
                      </a:r>
                      <a:r>
                        <a:rPr lang="en-US" sz="1100" b="1" strike="noStrike" spc="-15" dirty="0">
                          <a:solidFill>
                            <a:schemeClr val="tx1"/>
                          </a:solidFill>
                          <a:latin typeface="Times New Roman" panose="02020603050405020304" pitchFamily="18" charset="0"/>
                          <a:cs typeface="Times New Roman" panose="02020603050405020304" pitchFamily="18" charset="0"/>
                        </a:rPr>
                        <a:t> </a:t>
                      </a:r>
                      <a:r>
                        <a:rPr lang="en-US" sz="1100" b="1" strike="noStrike" spc="-7" dirty="0" err="1">
                          <a:solidFill>
                            <a:schemeClr val="tx1"/>
                          </a:solidFill>
                          <a:latin typeface="Times New Roman" panose="02020603050405020304" pitchFamily="18" charset="0"/>
                          <a:cs typeface="Times New Roman" panose="02020603050405020304" pitchFamily="18" charset="0"/>
                        </a:rPr>
                        <a:t>Adı</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0000"/>
                        </a:lnSpc>
                      </a:pPr>
                      <a:r>
                        <a:rPr lang="en-US" sz="1100" b="1" strike="noStrike" spc="-12" dirty="0" err="1">
                          <a:solidFill>
                            <a:schemeClr val="tx1"/>
                          </a:solidFill>
                          <a:latin typeface="Times New Roman" panose="02020603050405020304" pitchFamily="18" charset="0"/>
                          <a:cs typeface="Times New Roman" panose="02020603050405020304" pitchFamily="18" charset="0"/>
                        </a:rPr>
                        <a:t>Tür</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nSpc>
                          <a:spcPct val="100000"/>
                        </a:lnSpc>
                        <a:spcBef>
                          <a:spcPts val="1009"/>
                        </a:spcBef>
                        <a:tabLst/>
                      </a:pPr>
                      <a:r>
                        <a:rPr lang="en-US" sz="1100" b="1" strike="noStrike" spc="-7" dirty="0" err="1">
                          <a:solidFill>
                            <a:schemeClr val="tx1"/>
                          </a:solidFill>
                          <a:latin typeface="Times New Roman" panose="02020603050405020304" pitchFamily="18" charset="0"/>
                          <a:cs typeface="Times New Roman" panose="02020603050405020304" pitchFamily="18" charset="0"/>
                        </a:rPr>
                        <a:t>Dersl</a:t>
                      </a:r>
                      <a:r>
                        <a:rPr lang="tr-TR" sz="1100" b="1" strike="noStrike" spc="-7" dirty="0">
                          <a:solidFill>
                            <a:schemeClr val="tx1"/>
                          </a:solidFill>
                          <a:latin typeface="Times New Roman" panose="02020603050405020304" pitchFamily="18" charset="0"/>
                          <a:cs typeface="Times New Roman" panose="02020603050405020304" pitchFamily="18" charset="0"/>
                        </a:rPr>
                        <a:t>i</a:t>
                      </a:r>
                      <a:r>
                        <a:rPr lang="en-US" sz="1100" b="1" strike="noStrike" spc="-7" dirty="0">
                          <a:solidFill>
                            <a:schemeClr val="tx1"/>
                          </a:solidFill>
                          <a:latin typeface="Times New Roman" panose="02020603050405020304" pitchFamily="18" charset="0"/>
                          <a:cs typeface="Times New Roman" panose="02020603050405020304" pitchFamily="18" charset="0"/>
                        </a:rPr>
                        <a:t>k  </a:t>
                      </a:r>
                      <a:r>
                        <a:rPr lang="en-US" sz="1100" b="1" strike="noStrike" spc="-7" dirty="0" err="1">
                          <a:solidFill>
                            <a:schemeClr val="tx1"/>
                          </a:solidFill>
                          <a:latin typeface="Times New Roman" panose="02020603050405020304" pitchFamily="18" charset="0"/>
                          <a:cs typeface="Times New Roman" panose="02020603050405020304" pitchFamily="18" charset="0"/>
                        </a:rPr>
                        <a:t>Sayısı</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nSpc>
                          <a:spcPct val="100000"/>
                        </a:lnSpc>
                        <a:spcBef>
                          <a:spcPts val="1009"/>
                        </a:spcBef>
                        <a:tabLst>
                          <a:tab pos="0" algn="l"/>
                        </a:tabLst>
                      </a:pPr>
                      <a:r>
                        <a:rPr lang="en-US" sz="1100" b="1" strike="noStrike" spc="-1" dirty="0" err="1">
                          <a:solidFill>
                            <a:schemeClr val="tx1"/>
                          </a:solidFill>
                          <a:latin typeface="Times New Roman" panose="02020603050405020304" pitchFamily="18" charset="0"/>
                          <a:cs typeface="Times New Roman" panose="02020603050405020304" pitchFamily="18" charset="0"/>
                        </a:rPr>
                        <a:t>Öğr</a:t>
                      </a:r>
                      <a:r>
                        <a:rPr lang="en-US" sz="1100" b="1" strike="noStrike" spc="-7" dirty="0" err="1">
                          <a:solidFill>
                            <a:schemeClr val="tx1"/>
                          </a:solidFill>
                          <a:latin typeface="Times New Roman" panose="02020603050405020304" pitchFamily="18" charset="0"/>
                          <a:cs typeface="Times New Roman" panose="02020603050405020304" pitchFamily="18" charset="0"/>
                        </a:rPr>
                        <a:t>enci</a:t>
                      </a:r>
                      <a:r>
                        <a:rPr lang="en-US" sz="1100" b="1" strike="noStrike" spc="-7" dirty="0">
                          <a:solidFill>
                            <a:schemeClr val="tx1"/>
                          </a:solidFill>
                          <a:latin typeface="Times New Roman" panose="02020603050405020304" pitchFamily="18" charset="0"/>
                          <a:cs typeface="Times New Roman" panose="02020603050405020304" pitchFamily="18" charset="0"/>
                        </a:rPr>
                        <a:t>  </a:t>
                      </a:r>
                      <a:r>
                        <a:rPr lang="en-US" sz="1100" b="1" strike="noStrike" spc="-7" dirty="0" err="1">
                          <a:solidFill>
                            <a:schemeClr val="tx1"/>
                          </a:solidFill>
                          <a:latin typeface="Times New Roman" panose="02020603050405020304" pitchFamily="18" charset="0"/>
                          <a:cs typeface="Times New Roman" panose="02020603050405020304" pitchFamily="18" charset="0"/>
                        </a:rPr>
                        <a:t>Sayısı</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ctr">
                        <a:lnSpc>
                          <a:spcPct val="100000"/>
                        </a:lnSpc>
                        <a:spcBef>
                          <a:spcPts val="590"/>
                        </a:spcBef>
                        <a:tabLst/>
                      </a:pPr>
                      <a:r>
                        <a:rPr lang="en-US" sz="1100" b="1" strike="noStrike" spc="-12" dirty="0" err="1">
                          <a:solidFill>
                            <a:schemeClr val="tx1"/>
                          </a:solidFill>
                          <a:latin typeface="Times New Roman" panose="02020603050405020304" pitchFamily="18" charset="0"/>
                          <a:cs typeface="Times New Roman" panose="02020603050405020304" pitchFamily="18" charset="0"/>
                        </a:rPr>
                        <a:t>Tekli</a:t>
                      </a:r>
                      <a:r>
                        <a:rPr lang="en-US" sz="1100" b="1" strike="noStrike" spc="-12" dirty="0">
                          <a:solidFill>
                            <a:schemeClr val="tx1"/>
                          </a:solidFill>
                          <a:latin typeface="Times New Roman" panose="02020603050405020304" pitchFamily="18" charset="0"/>
                          <a:cs typeface="Times New Roman" panose="02020603050405020304" pitchFamily="18" charset="0"/>
                        </a:rPr>
                        <a:t> </a:t>
                      </a:r>
                      <a:r>
                        <a:rPr lang="en-US" sz="1100" b="1" strike="noStrike" spc="-12" dirty="0" err="1">
                          <a:solidFill>
                            <a:schemeClr val="tx1"/>
                          </a:solidFill>
                          <a:latin typeface="Times New Roman" panose="02020603050405020304" pitchFamily="18" charset="0"/>
                          <a:cs typeface="Times New Roman" panose="02020603050405020304" pitchFamily="18" charset="0"/>
                        </a:rPr>
                        <a:t>Eğitim</a:t>
                      </a:r>
                      <a:r>
                        <a:rPr lang="en-US" sz="1100" b="1" strike="noStrike" spc="-12" dirty="0">
                          <a:solidFill>
                            <a:schemeClr val="tx1"/>
                          </a:solidFill>
                          <a:latin typeface="Times New Roman" panose="02020603050405020304" pitchFamily="18" charset="0"/>
                          <a:cs typeface="Times New Roman" panose="02020603050405020304" pitchFamily="18" charset="0"/>
                        </a:rPr>
                        <a:t>  </a:t>
                      </a:r>
                      <a:r>
                        <a:rPr lang="en-US" sz="1100" b="1" strike="noStrike" spc="-12" dirty="0" err="1">
                          <a:solidFill>
                            <a:schemeClr val="tx1"/>
                          </a:solidFill>
                          <a:latin typeface="Times New Roman" panose="02020603050405020304" pitchFamily="18" charset="0"/>
                          <a:cs typeface="Times New Roman" panose="02020603050405020304" pitchFamily="18" charset="0"/>
                        </a:rPr>
                        <a:t>Durumunda</a:t>
                      </a:r>
                      <a:r>
                        <a:rPr lang="en-US" sz="1100" b="1" strike="noStrike" spc="-12" dirty="0">
                          <a:solidFill>
                            <a:schemeClr val="tx1"/>
                          </a:solidFill>
                          <a:latin typeface="Times New Roman" panose="02020603050405020304" pitchFamily="18" charset="0"/>
                          <a:cs typeface="Times New Roman" panose="02020603050405020304" pitchFamily="18" charset="0"/>
                        </a:rPr>
                        <a:t>  </a:t>
                      </a:r>
                      <a:r>
                        <a:rPr lang="en-US" sz="1100" b="1" strike="noStrike" spc="-12" dirty="0" err="1">
                          <a:solidFill>
                            <a:schemeClr val="tx1"/>
                          </a:solidFill>
                          <a:latin typeface="Times New Roman" panose="02020603050405020304" pitchFamily="18" charset="0"/>
                          <a:cs typeface="Times New Roman" panose="02020603050405020304" pitchFamily="18" charset="0"/>
                        </a:rPr>
                        <a:t>Derslik</a:t>
                      </a:r>
                      <a:r>
                        <a:rPr lang="en-US" sz="1100" b="1" strike="noStrike" spc="-12" dirty="0">
                          <a:solidFill>
                            <a:schemeClr val="tx1"/>
                          </a:solidFill>
                          <a:latin typeface="Times New Roman" panose="02020603050405020304" pitchFamily="18" charset="0"/>
                          <a:cs typeface="Times New Roman" panose="02020603050405020304" pitchFamily="18" charset="0"/>
                        </a:rPr>
                        <a:t> </a:t>
                      </a:r>
                      <a:r>
                        <a:rPr lang="en-US" sz="1100" b="1" strike="noStrike" spc="-7" dirty="0" err="1">
                          <a:solidFill>
                            <a:schemeClr val="tx1"/>
                          </a:solidFill>
                          <a:latin typeface="Times New Roman" panose="02020603050405020304" pitchFamily="18" charset="0"/>
                          <a:cs typeface="Times New Roman" panose="02020603050405020304" pitchFamily="18" charset="0"/>
                        </a:rPr>
                        <a:t>Başına</a:t>
                      </a:r>
                      <a:r>
                        <a:rPr lang="en-US" sz="1100" b="1" strike="noStrike" spc="-7" dirty="0">
                          <a:solidFill>
                            <a:schemeClr val="tx1"/>
                          </a:solidFill>
                          <a:latin typeface="Times New Roman" panose="02020603050405020304" pitchFamily="18" charset="0"/>
                          <a:cs typeface="Times New Roman" panose="02020603050405020304" pitchFamily="18" charset="0"/>
                        </a:rPr>
                        <a:t>  </a:t>
                      </a:r>
                      <a:r>
                        <a:rPr lang="en-US" sz="1100" b="1" strike="noStrike" spc="-12" dirty="0" err="1">
                          <a:solidFill>
                            <a:schemeClr val="tx1"/>
                          </a:solidFill>
                          <a:latin typeface="Times New Roman" panose="02020603050405020304" pitchFamily="18" charset="0"/>
                          <a:cs typeface="Times New Roman" panose="02020603050405020304" pitchFamily="18" charset="0"/>
                        </a:rPr>
                        <a:t>Düşen</a:t>
                      </a:r>
                      <a:r>
                        <a:rPr lang="en-US" sz="1100" b="1" strike="noStrike" spc="-46" dirty="0">
                          <a:solidFill>
                            <a:schemeClr val="tx1"/>
                          </a:solidFill>
                          <a:latin typeface="Times New Roman" panose="02020603050405020304" pitchFamily="18" charset="0"/>
                          <a:cs typeface="Times New Roman" panose="02020603050405020304" pitchFamily="18" charset="0"/>
                        </a:rPr>
                        <a:t> </a:t>
                      </a:r>
                      <a:r>
                        <a:rPr lang="en-US" sz="1100" b="1" strike="noStrike" spc="-12" dirty="0" err="1">
                          <a:solidFill>
                            <a:schemeClr val="tx1"/>
                          </a:solidFill>
                          <a:latin typeface="Times New Roman" panose="02020603050405020304" pitchFamily="18" charset="0"/>
                          <a:cs typeface="Times New Roman" panose="02020603050405020304" pitchFamily="18" charset="0"/>
                        </a:rPr>
                        <a:t>Öğrenci</a:t>
                      </a:r>
                      <a:r>
                        <a:rPr lang="en-US" sz="1100" b="1" strike="noStrike" spc="-12" dirty="0">
                          <a:solidFill>
                            <a:schemeClr val="tx1"/>
                          </a:solidFill>
                          <a:latin typeface="Times New Roman" panose="02020603050405020304" pitchFamily="18" charset="0"/>
                          <a:cs typeface="Times New Roman" panose="02020603050405020304" pitchFamily="18" charset="0"/>
                        </a:rPr>
                        <a:t>  </a:t>
                      </a:r>
                      <a:r>
                        <a:rPr lang="en-US" sz="1100" b="1" strike="noStrike" spc="-7" dirty="0" err="1">
                          <a:solidFill>
                            <a:schemeClr val="tx1"/>
                          </a:solidFill>
                          <a:latin typeface="Times New Roman" panose="02020603050405020304" pitchFamily="18" charset="0"/>
                          <a:cs typeface="Times New Roman" panose="02020603050405020304" pitchFamily="18" charset="0"/>
                        </a:rPr>
                        <a:t>Sayısı</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ctr">
                        <a:lnSpc>
                          <a:spcPct val="100000"/>
                        </a:lnSpc>
                        <a:tabLst>
                          <a:tab pos="0" algn="l"/>
                        </a:tabLst>
                      </a:pPr>
                      <a:r>
                        <a:rPr lang="en-US" sz="1100" b="1" strike="noStrike" spc="-7" dirty="0" err="1">
                          <a:solidFill>
                            <a:schemeClr val="tx1"/>
                          </a:solidFill>
                          <a:latin typeface="Times New Roman" panose="02020603050405020304" pitchFamily="18" charset="0"/>
                          <a:cs typeface="Times New Roman" panose="02020603050405020304" pitchFamily="18" charset="0"/>
                        </a:rPr>
                        <a:t>İhtiyaç</a:t>
                      </a:r>
                      <a:r>
                        <a:rPr lang="en-US" sz="1100" b="1" strike="noStrike" spc="-7" dirty="0">
                          <a:solidFill>
                            <a:schemeClr val="tx1"/>
                          </a:solidFill>
                          <a:latin typeface="Times New Roman" panose="02020603050405020304" pitchFamily="18" charset="0"/>
                          <a:cs typeface="Times New Roman" panose="02020603050405020304" pitchFamily="18" charset="0"/>
                        </a:rPr>
                        <a:t>  </a:t>
                      </a:r>
                      <a:r>
                        <a:rPr lang="en-US" sz="1100" b="1" strike="noStrike" spc="-7" dirty="0" err="1">
                          <a:solidFill>
                            <a:schemeClr val="tx1"/>
                          </a:solidFill>
                          <a:latin typeface="Times New Roman" panose="02020603050405020304" pitchFamily="18" charset="0"/>
                          <a:cs typeface="Times New Roman" panose="02020603050405020304" pitchFamily="18" charset="0"/>
                        </a:rPr>
                        <a:t>Duyul</a:t>
                      </a:r>
                      <a:r>
                        <a:rPr lang="en-US" sz="1100" b="1" strike="noStrike" spc="-1" dirty="0" err="1">
                          <a:solidFill>
                            <a:schemeClr val="tx1"/>
                          </a:solidFill>
                          <a:latin typeface="Times New Roman" panose="02020603050405020304" pitchFamily="18" charset="0"/>
                          <a:cs typeface="Times New Roman" panose="02020603050405020304" pitchFamily="18" charset="0"/>
                        </a:rPr>
                        <a:t>an</a:t>
                      </a:r>
                      <a:r>
                        <a:rPr lang="en-US" sz="1100" b="1" strike="noStrike" spc="-1" dirty="0">
                          <a:solidFill>
                            <a:schemeClr val="tx1"/>
                          </a:solidFill>
                          <a:latin typeface="Times New Roman" panose="02020603050405020304" pitchFamily="18" charset="0"/>
                          <a:cs typeface="Times New Roman" panose="02020603050405020304" pitchFamily="18" charset="0"/>
                        </a:rPr>
                        <a:t>  </a:t>
                      </a:r>
                      <a:r>
                        <a:rPr lang="en-US" sz="1100" b="1" strike="noStrike" spc="-12" dirty="0" err="1">
                          <a:solidFill>
                            <a:schemeClr val="tx1"/>
                          </a:solidFill>
                          <a:latin typeface="Times New Roman" panose="02020603050405020304" pitchFamily="18" charset="0"/>
                          <a:cs typeface="Times New Roman" panose="02020603050405020304" pitchFamily="18" charset="0"/>
                        </a:rPr>
                        <a:t>Derslik</a:t>
                      </a:r>
                      <a:r>
                        <a:rPr lang="en-US" sz="1100" b="1" strike="noStrike" spc="-12" dirty="0">
                          <a:solidFill>
                            <a:schemeClr val="tx1"/>
                          </a:solidFill>
                          <a:latin typeface="Times New Roman" panose="02020603050405020304" pitchFamily="18" charset="0"/>
                          <a:cs typeface="Times New Roman" panose="02020603050405020304" pitchFamily="18" charset="0"/>
                        </a:rPr>
                        <a:t>  </a:t>
                      </a:r>
                      <a:r>
                        <a:rPr lang="en-US" sz="1100" b="1" strike="noStrike" spc="-7" dirty="0" err="1">
                          <a:solidFill>
                            <a:schemeClr val="tx1"/>
                          </a:solidFill>
                          <a:latin typeface="Times New Roman" panose="02020603050405020304" pitchFamily="18" charset="0"/>
                          <a:cs typeface="Times New Roman" panose="02020603050405020304" pitchFamily="18" charset="0"/>
                        </a:rPr>
                        <a:t>Sayısı</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180975" indent="0">
                        <a:lnSpc>
                          <a:spcPct val="100000"/>
                        </a:lnSpc>
                      </a:pPr>
                      <a:r>
                        <a:rPr lang="en-US" sz="1100" b="1" strike="noStrike" spc="-12" dirty="0" err="1">
                          <a:solidFill>
                            <a:schemeClr val="tx1"/>
                          </a:solidFill>
                          <a:latin typeface="Times New Roman" panose="02020603050405020304" pitchFamily="18" charset="0"/>
                          <a:cs typeface="Times New Roman" panose="02020603050405020304" pitchFamily="18" charset="0"/>
                        </a:rPr>
                        <a:t>Tekli</a:t>
                      </a:r>
                      <a:r>
                        <a:rPr lang="en-US" sz="1100" b="1" strike="noStrike" spc="-12" dirty="0">
                          <a:solidFill>
                            <a:schemeClr val="tx1"/>
                          </a:solidFill>
                          <a:latin typeface="Times New Roman" panose="02020603050405020304" pitchFamily="18" charset="0"/>
                          <a:cs typeface="Times New Roman" panose="02020603050405020304" pitchFamily="18" charset="0"/>
                        </a:rPr>
                        <a:t> </a:t>
                      </a:r>
                      <a:r>
                        <a:rPr lang="en-US" sz="1100" b="1" strike="noStrike" spc="-7" dirty="0" err="1">
                          <a:solidFill>
                            <a:schemeClr val="tx1"/>
                          </a:solidFill>
                          <a:latin typeface="Times New Roman" panose="02020603050405020304" pitchFamily="18" charset="0"/>
                          <a:cs typeface="Times New Roman" panose="02020603050405020304" pitchFamily="18" charset="0"/>
                        </a:rPr>
                        <a:t>Eğitime</a:t>
                      </a:r>
                      <a:r>
                        <a:rPr lang="en-US" sz="1100" b="1" strike="noStrike" spc="-7" dirty="0">
                          <a:solidFill>
                            <a:schemeClr val="tx1"/>
                          </a:solidFill>
                          <a:latin typeface="Times New Roman" panose="02020603050405020304" pitchFamily="18" charset="0"/>
                          <a:cs typeface="Times New Roman" panose="02020603050405020304" pitchFamily="18" charset="0"/>
                        </a:rPr>
                        <a:t> </a:t>
                      </a:r>
                      <a:r>
                        <a:rPr lang="en-US" sz="1100" b="1" strike="noStrike" spc="-12" dirty="0" err="1">
                          <a:solidFill>
                            <a:schemeClr val="tx1"/>
                          </a:solidFill>
                          <a:latin typeface="Times New Roman" panose="02020603050405020304" pitchFamily="18" charset="0"/>
                          <a:cs typeface="Times New Roman" panose="02020603050405020304" pitchFamily="18" charset="0"/>
                        </a:rPr>
                        <a:t>Geçiş</a:t>
                      </a:r>
                      <a:r>
                        <a:rPr lang="en-US" sz="1100" b="1" strike="noStrike" spc="-12" dirty="0">
                          <a:solidFill>
                            <a:schemeClr val="tx1"/>
                          </a:solidFill>
                          <a:latin typeface="Times New Roman" panose="02020603050405020304" pitchFamily="18" charset="0"/>
                          <a:cs typeface="Times New Roman" panose="02020603050405020304" pitchFamily="18" charset="0"/>
                        </a:rPr>
                        <a:t> </a:t>
                      </a:r>
                      <a:r>
                        <a:rPr lang="en-US" sz="1100" b="1" strike="noStrike" spc="-12" dirty="0" err="1">
                          <a:solidFill>
                            <a:schemeClr val="tx1"/>
                          </a:solidFill>
                          <a:latin typeface="Times New Roman" panose="02020603050405020304" pitchFamily="18" charset="0"/>
                          <a:cs typeface="Times New Roman" panose="02020603050405020304" pitchFamily="18" charset="0"/>
                        </a:rPr>
                        <a:t>İçin</a:t>
                      </a:r>
                      <a:r>
                        <a:rPr lang="en-US" sz="1100" b="1" strike="noStrike" spc="-12" dirty="0">
                          <a:solidFill>
                            <a:schemeClr val="tx1"/>
                          </a:solidFill>
                          <a:latin typeface="Times New Roman" panose="02020603050405020304" pitchFamily="18" charset="0"/>
                          <a:cs typeface="Times New Roman" panose="02020603050405020304" pitchFamily="18" charset="0"/>
                        </a:rPr>
                        <a:t> </a:t>
                      </a:r>
                      <a:r>
                        <a:rPr lang="en-US" sz="1100" b="1" strike="noStrike" spc="-7" dirty="0" err="1">
                          <a:solidFill>
                            <a:schemeClr val="tx1"/>
                          </a:solidFill>
                          <a:latin typeface="Times New Roman" panose="02020603050405020304" pitchFamily="18" charset="0"/>
                          <a:cs typeface="Times New Roman" panose="02020603050405020304" pitchFamily="18" charset="0"/>
                        </a:rPr>
                        <a:t>Yapılacak</a:t>
                      </a:r>
                      <a:r>
                        <a:rPr lang="en-US" sz="1100" b="1" strike="noStrike" spc="32" dirty="0">
                          <a:solidFill>
                            <a:schemeClr val="tx1"/>
                          </a:solidFill>
                          <a:latin typeface="Times New Roman" panose="02020603050405020304" pitchFamily="18" charset="0"/>
                          <a:cs typeface="Times New Roman" panose="02020603050405020304" pitchFamily="18" charset="0"/>
                        </a:rPr>
                        <a:t> </a:t>
                      </a:r>
                      <a:r>
                        <a:rPr lang="en-US" sz="1100" b="1" strike="noStrike" spc="-7" dirty="0" err="1">
                          <a:solidFill>
                            <a:schemeClr val="tx1"/>
                          </a:solidFill>
                          <a:latin typeface="Times New Roman" panose="02020603050405020304" pitchFamily="18" charset="0"/>
                          <a:cs typeface="Times New Roman" panose="02020603050405020304" pitchFamily="18" charset="0"/>
                        </a:rPr>
                        <a:t>Çalışmalar</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445392">
                <a:tc rowSpan="2">
                  <a:txBody>
                    <a:bodyPr/>
                    <a:lstStyle/>
                    <a:p>
                      <a:pPr marL="92160" indent="-6480">
                        <a:lnSpc>
                          <a:spcPct val="100000"/>
                        </a:lnSpc>
                        <a:spcBef>
                          <a:spcPts val="890"/>
                        </a:spcBef>
                        <a:tabLst>
                          <a:tab pos="0" algn="l"/>
                        </a:tabLst>
                      </a:pPr>
                      <a:r>
                        <a:rPr lang="en-US" sz="1100" b="1" strike="noStrike" spc="-7" dirty="0">
                          <a:solidFill>
                            <a:srgbClr val="000000"/>
                          </a:solidFill>
                          <a:latin typeface="Times New Roman" panose="02020603050405020304" pitchFamily="18" charset="0"/>
                          <a:cs typeface="Times New Roman" panose="02020603050405020304" pitchFamily="18" charset="0"/>
                        </a:rPr>
                        <a:t>DEMİ</a:t>
                      </a:r>
                      <a:r>
                        <a:rPr lang="en-US" sz="1100" b="1" strike="noStrike" spc="-1" dirty="0">
                          <a:solidFill>
                            <a:srgbClr val="000000"/>
                          </a:solidFill>
                          <a:latin typeface="Times New Roman" panose="02020603050405020304" pitchFamily="18" charset="0"/>
                          <a:cs typeface="Times New Roman" panose="02020603050405020304" pitchFamily="18" charset="0"/>
                        </a:rPr>
                        <a:t>R</a:t>
                      </a:r>
                      <a:r>
                        <a:rPr lang="en-US" sz="1100" b="1" strike="noStrike" spc="-12" dirty="0">
                          <a:solidFill>
                            <a:srgbClr val="000000"/>
                          </a:solidFill>
                          <a:latin typeface="Times New Roman" panose="02020603050405020304" pitchFamily="18" charset="0"/>
                          <a:cs typeface="Times New Roman" panose="02020603050405020304" pitchFamily="18" charset="0"/>
                        </a:rPr>
                        <a:t>S</a:t>
                      </a:r>
                      <a:r>
                        <a:rPr lang="en-US" sz="1100" b="1" strike="noStrike" spc="-1" dirty="0">
                          <a:solidFill>
                            <a:srgbClr val="000000"/>
                          </a:solidFill>
                          <a:latin typeface="Times New Roman" panose="02020603050405020304" pitchFamily="18" charset="0"/>
                          <a:cs typeface="Times New Roman" panose="02020603050405020304" pitchFamily="18" charset="0"/>
                        </a:rPr>
                        <a:t>AÇ  İLK</a:t>
                      </a:r>
                      <a:r>
                        <a:rPr lang="en-US" sz="1100" b="1" strike="noStrike" spc="-12" dirty="0">
                          <a:solidFill>
                            <a:srgbClr val="000000"/>
                          </a:solidFill>
                          <a:latin typeface="Times New Roman" panose="02020603050405020304" pitchFamily="18" charset="0"/>
                          <a:cs typeface="Times New Roman" panose="02020603050405020304" pitchFamily="18" charset="0"/>
                        </a:rPr>
                        <a:t>O</a:t>
                      </a:r>
                      <a:r>
                        <a:rPr lang="en-US" sz="1100" b="1" strike="noStrike" spc="-7" dirty="0">
                          <a:solidFill>
                            <a:srgbClr val="000000"/>
                          </a:solidFill>
                          <a:latin typeface="Times New Roman" panose="02020603050405020304" pitchFamily="18" charset="0"/>
                          <a:cs typeface="Times New Roman" panose="02020603050405020304" pitchFamily="18" charset="0"/>
                        </a:rPr>
                        <a:t>K</a:t>
                      </a:r>
                      <a:r>
                        <a:rPr lang="en-US" sz="1100" b="1" strike="noStrike" spc="-1" dirty="0">
                          <a:solidFill>
                            <a:srgbClr val="000000"/>
                          </a:solidFill>
                          <a:latin typeface="Times New Roman" panose="02020603050405020304" pitchFamily="18" charset="0"/>
                          <a:cs typeface="Times New Roman" panose="02020603050405020304" pitchFamily="18" charset="0"/>
                        </a:rPr>
                        <a:t>ULU</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lnSpc>
                          <a:spcPct val="100000"/>
                        </a:lnSpc>
                      </a:pPr>
                      <a:r>
                        <a:rPr lang="en-US" sz="1100" b="0" strike="noStrike" spc="-12" dirty="0" err="1">
                          <a:solidFill>
                            <a:srgbClr val="000000"/>
                          </a:solidFill>
                          <a:latin typeface="Times New Roman" panose="02020603050405020304" pitchFamily="18" charset="0"/>
                          <a:cs typeface="Times New Roman" panose="02020603050405020304" pitchFamily="18" charset="0"/>
                        </a:rPr>
                        <a:t>İlkokul</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lnSpc>
                          <a:spcPct val="100000"/>
                        </a:lnSpc>
                        <a:spcBef>
                          <a:spcPts val="964"/>
                        </a:spcBef>
                      </a:pPr>
                      <a:r>
                        <a:rPr lang="en-US" sz="1100" b="0" strike="noStrike" spc="4" dirty="0">
                          <a:solidFill>
                            <a:srgbClr val="000000"/>
                          </a:solidFill>
                          <a:latin typeface="Times New Roman" panose="02020603050405020304" pitchFamily="18" charset="0"/>
                          <a:cs typeface="Times New Roman" panose="02020603050405020304" pitchFamily="18" charset="0"/>
                        </a:rPr>
                        <a:t>22</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 algn="ctr">
                        <a:lnSpc>
                          <a:spcPct val="100000"/>
                        </a:lnSpc>
                      </a:pPr>
                      <a:r>
                        <a:rPr lang="en-US" sz="1100" b="0" strike="noStrike" spc="-1" dirty="0">
                          <a:solidFill>
                            <a:srgbClr val="000000"/>
                          </a:solidFill>
                          <a:latin typeface="Times New Roman" panose="02020603050405020304" pitchFamily="18" charset="0"/>
                          <a:cs typeface="Times New Roman" panose="02020603050405020304" pitchFamily="18" charset="0"/>
                        </a:rPr>
                        <a:t>778</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lnSpc>
                          <a:spcPct val="100000"/>
                        </a:lnSpc>
                        <a:spcBef>
                          <a:spcPts val="964"/>
                        </a:spcBef>
                      </a:pPr>
                      <a:r>
                        <a:rPr lang="en-US" sz="1100" b="0" strike="noStrike" spc="-1" dirty="0">
                          <a:solidFill>
                            <a:srgbClr val="000000"/>
                          </a:solidFill>
                          <a:latin typeface="Times New Roman" panose="02020603050405020304" pitchFamily="18" charset="0"/>
                          <a:cs typeface="Times New Roman" panose="02020603050405020304" pitchFamily="18" charset="0"/>
                        </a:rPr>
                        <a:t>59</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lnSpc>
                          <a:spcPct val="100000"/>
                        </a:lnSpc>
                        <a:spcBef>
                          <a:spcPts val="950"/>
                        </a:spcBef>
                      </a:pPr>
                      <a:r>
                        <a:rPr lang="en-US" sz="1100" b="0" strike="noStrike" spc="-1" dirty="0">
                          <a:solidFill>
                            <a:srgbClr val="000000"/>
                          </a:solidFill>
                          <a:latin typeface="Times New Roman" panose="02020603050405020304" pitchFamily="18" charset="0"/>
                          <a:cs typeface="Times New Roman" panose="02020603050405020304" pitchFamily="18" charset="0"/>
                        </a:rPr>
                        <a:t>24</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4680" indent="-4680" algn="ctr">
                        <a:lnSpc>
                          <a:spcPct val="100000"/>
                        </a:lnSpc>
                        <a:tabLst>
                          <a:tab pos="0" algn="l"/>
                        </a:tabLst>
                      </a:pPr>
                      <a:r>
                        <a:rPr lang="en-US" sz="1100" b="0" strike="noStrike" spc="-1" dirty="0" err="1">
                          <a:solidFill>
                            <a:srgbClr val="000000"/>
                          </a:solidFill>
                          <a:latin typeface="Times New Roman" panose="02020603050405020304" pitchFamily="18" charset="0"/>
                          <a:cs typeface="Times New Roman" panose="02020603050405020304" pitchFamily="18" charset="0"/>
                        </a:rPr>
                        <a:t>Şahsa</a:t>
                      </a:r>
                      <a:r>
                        <a:rPr lang="en-US" sz="1100" b="0" strike="noStrike" spc="-1" dirty="0">
                          <a:solidFill>
                            <a:srgbClr val="000000"/>
                          </a:solidFill>
                          <a:latin typeface="Times New Roman" panose="02020603050405020304" pitchFamily="18" charset="0"/>
                          <a:cs typeface="Times New Roman" panose="02020603050405020304" pitchFamily="18" charset="0"/>
                        </a:rPr>
                        <a:t> </a:t>
                      </a:r>
                      <a:r>
                        <a:rPr lang="en-US" sz="1100" b="0" strike="noStrike" spc="-1" dirty="0" err="1">
                          <a:solidFill>
                            <a:srgbClr val="000000"/>
                          </a:solidFill>
                          <a:latin typeface="Times New Roman" panose="02020603050405020304" pitchFamily="18" charset="0"/>
                          <a:cs typeface="Times New Roman" panose="02020603050405020304" pitchFamily="18" charset="0"/>
                        </a:rPr>
                        <a:t>ait</a:t>
                      </a:r>
                      <a:r>
                        <a:rPr lang="en-US" sz="1100" b="0" strike="noStrike" spc="-1" dirty="0">
                          <a:solidFill>
                            <a:srgbClr val="000000"/>
                          </a:solidFill>
                          <a:latin typeface="Times New Roman" panose="02020603050405020304" pitchFamily="18" charset="0"/>
                          <a:cs typeface="Times New Roman" panose="02020603050405020304" pitchFamily="18" charset="0"/>
                        </a:rPr>
                        <a:t> </a:t>
                      </a:r>
                      <a:r>
                        <a:rPr lang="en-US" sz="1100" b="0" strike="noStrike" spc="-12" dirty="0" err="1">
                          <a:solidFill>
                            <a:srgbClr val="000000"/>
                          </a:solidFill>
                          <a:latin typeface="Times New Roman" panose="02020603050405020304" pitchFamily="18" charset="0"/>
                          <a:cs typeface="Times New Roman" panose="02020603050405020304" pitchFamily="18" charset="0"/>
                        </a:rPr>
                        <a:t>arsa</a:t>
                      </a:r>
                      <a:r>
                        <a:rPr lang="tr-TR" sz="1100" b="0" strike="noStrike" spc="-12" dirty="0">
                          <a:solidFill>
                            <a:srgbClr val="000000"/>
                          </a:solidFill>
                          <a:latin typeface="Times New Roman" panose="02020603050405020304" pitchFamily="18" charset="0"/>
                          <a:cs typeface="Times New Roman" panose="02020603050405020304" pitchFamily="18" charset="0"/>
                        </a:rPr>
                        <a:t> olan</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1" dirty="0">
                          <a:solidFill>
                            <a:srgbClr val="000000"/>
                          </a:solidFill>
                          <a:latin typeface="Times New Roman" panose="02020603050405020304" pitchFamily="18" charset="0"/>
                          <a:cs typeface="Times New Roman" panose="02020603050405020304" pitchFamily="18" charset="0"/>
                        </a:rPr>
                        <a:t>(5464 </a:t>
                      </a:r>
                      <a:r>
                        <a:rPr lang="en-US" sz="1100" b="0" strike="noStrike" spc="-7" dirty="0" err="1">
                          <a:solidFill>
                            <a:srgbClr val="000000"/>
                          </a:solidFill>
                          <a:latin typeface="Times New Roman" panose="02020603050405020304" pitchFamily="18" charset="0"/>
                          <a:cs typeface="Times New Roman" panose="02020603050405020304" pitchFamily="18" charset="0"/>
                        </a:rPr>
                        <a:t>ada</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1" dirty="0">
                          <a:solidFill>
                            <a:srgbClr val="000000"/>
                          </a:solidFill>
                          <a:latin typeface="Times New Roman" panose="02020603050405020304" pitchFamily="18" charset="0"/>
                          <a:cs typeface="Times New Roman" panose="02020603050405020304" pitchFamily="18" charset="0"/>
                        </a:rPr>
                        <a:t>2-3-4-8 </a:t>
                      </a:r>
                      <a:r>
                        <a:rPr lang="en-US" sz="1100" b="0" strike="noStrike" spc="-7" dirty="0" err="1">
                          <a:solidFill>
                            <a:srgbClr val="000000"/>
                          </a:solidFill>
                          <a:latin typeface="Times New Roman" panose="02020603050405020304" pitchFamily="18" charset="0"/>
                          <a:cs typeface="Times New Roman" panose="02020603050405020304" pitchFamily="18" charset="0"/>
                        </a:rPr>
                        <a:t>parselde</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1" dirty="0">
                          <a:solidFill>
                            <a:srgbClr val="000000"/>
                          </a:solidFill>
                          <a:latin typeface="Times New Roman" panose="02020603050405020304" pitchFamily="18" charset="0"/>
                          <a:cs typeface="Times New Roman" panose="02020603050405020304" pitchFamily="18" charset="0"/>
                        </a:rPr>
                        <a:t>1</a:t>
                      </a:r>
                      <a:r>
                        <a:rPr lang="tr-TR" sz="1100" b="0" strike="noStrike" spc="-1" dirty="0">
                          <a:solidFill>
                            <a:srgbClr val="000000"/>
                          </a:solidFill>
                          <a:latin typeface="Times New Roman" panose="02020603050405020304" pitchFamily="18" charset="0"/>
                          <a:cs typeface="Times New Roman" panose="02020603050405020304" pitchFamily="18" charset="0"/>
                        </a:rPr>
                        <a:t>.</a:t>
                      </a:r>
                      <a:r>
                        <a:rPr lang="en-US" sz="1100" b="0" strike="noStrike" spc="-1" dirty="0">
                          <a:solidFill>
                            <a:srgbClr val="000000"/>
                          </a:solidFill>
                          <a:latin typeface="Times New Roman" panose="02020603050405020304" pitchFamily="18" charset="0"/>
                          <a:cs typeface="Times New Roman" panose="02020603050405020304" pitchFamily="18" charset="0"/>
                        </a:rPr>
                        <a:t>265  </a:t>
                      </a:r>
                      <a:r>
                        <a:rPr lang="en-US" sz="1100" b="0" strike="noStrike" spc="-12" dirty="0">
                          <a:solidFill>
                            <a:srgbClr val="000000"/>
                          </a:solidFill>
                          <a:latin typeface="Times New Roman" panose="02020603050405020304" pitchFamily="18" charset="0"/>
                          <a:cs typeface="Times New Roman" panose="02020603050405020304" pitchFamily="18" charset="0"/>
                        </a:rPr>
                        <a:t>m2 </a:t>
                      </a:r>
                      <a:r>
                        <a:rPr lang="en-US" sz="1100" b="0" strike="noStrike" spc="-1" dirty="0" err="1">
                          <a:solidFill>
                            <a:srgbClr val="000000"/>
                          </a:solidFill>
                          <a:latin typeface="Times New Roman" panose="02020603050405020304" pitchFamily="18" charset="0"/>
                          <a:cs typeface="Times New Roman" panose="02020603050405020304" pitchFamily="18" charset="0"/>
                        </a:rPr>
                        <a:t>alan</a:t>
                      </a:r>
                      <a:r>
                        <a:rPr lang="en-US" sz="1100" b="0" strike="noStrike" spc="-1" dirty="0">
                          <a:solidFill>
                            <a:srgbClr val="000000"/>
                          </a:solidFill>
                          <a:latin typeface="Times New Roman" panose="02020603050405020304" pitchFamily="18" charset="0"/>
                          <a:cs typeface="Times New Roman" panose="02020603050405020304" pitchFamily="18" charset="0"/>
                        </a:rPr>
                        <a:t> </a:t>
                      </a:r>
                      <a:r>
                        <a:rPr lang="en-US" sz="1100" b="0" strike="noStrike" spc="-12" dirty="0" err="1">
                          <a:solidFill>
                            <a:srgbClr val="000000"/>
                          </a:solidFill>
                          <a:latin typeface="Times New Roman" panose="02020603050405020304" pitchFamily="18" charset="0"/>
                          <a:cs typeface="Times New Roman" panose="02020603050405020304" pitchFamily="18" charset="0"/>
                        </a:rPr>
                        <a:t>ve</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7" dirty="0">
                          <a:solidFill>
                            <a:srgbClr val="000000"/>
                          </a:solidFill>
                          <a:latin typeface="Times New Roman" panose="02020603050405020304" pitchFamily="18" charset="0"/>
                          <a:cs typeface="Times New Roman" panose="02020603050405020304" pitchFamily="18" charset="0"/>
                        </a:rPr>
                        <a:t>5.732 m2 </a:t>
                      </a:r>
                      <a:r>
                        <a:rPr lang="en-US" sz="1100" b="0" strike="noStrike" spc="-12" dirty="0" err="1">
                          <a:solidFill>
                            <a:srgbClr val="000000"/>
                          </a:solidFill>
                          <a:latin typeface="Times New Roman" panose="02020603050405020304" pitchFamily="18" charset="0"/>
                          <a:cs typeface="Times New Roman" panose="02020603050405020304" pitchFamily="18" charset="0"/>
                        </a:rPr>
                        <a:t>gecekondu</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alanı</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yeni</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12" dirty="0" err="1">
                          <a:solidFill>
                            <a:srgbClr val="000000"/>
                          </a:solidFill>
                          <a:latin typeface="Times New Roman" panose="02020603050405020304" pitchFamily="18" charset="0"/>
                          <a:cs typeface="Times New Roman" panose="02020603050405020304" pitchFamily="18" charset="0"/>
                        </a:rPr>
                        <a:t>bina</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12" dirty="0" err="1">
                          <a:solidFill>
                            <a:srgbClr val="000000"/>
                          </a:solidFill>
                          <a:latin typeface="Times New Roman" panose="02020603050405020304" pitchFamily="18" charset="0"/>
                          <a:cs typeface="Times New Roman" panose="02020603050405020304" pitchFamily="18" charset="0"/>
                        </a:rPr>
                        <a:t>yapımı</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tr-TR" sz="1100" b="0" strike="noStrike" spc="-12" dirty="0">
                          <a:solidFill>
                            <a:srgbClr val="000000"/>
                          </a:solidFill>
                          <a:latin typeface="Times New Roman" panose="02020603050405020304" pitchFamily="18" charset="0"/>
                          <a:cs typeface="Times New Roman" panose="02020603050405020304" pitchFamily="18" charset="0"/>
                        </a:rPr>
                        <a:t>planlanmaktadır.</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0">
                <a:tc vMerge="1">
                  <a:txBody>
                    <a:bodyPr/>
                    <a:lstStyle/>
                    <a:p>
                      <a:pPr marL="92160">
                        <a:lnSpc>
                          <a:spcPct val="100000"/>
                        </a:lnSpc>
                        <a:spcBef>
                          <a:spcPts val="890"/>
                        </a:spcBef>
                        <a:tabLst>
                          <a:tab pos="0" algn="l"/>
                        </a:tabLst>
                      </a:pPr>
                      <a:endParaRPr lang="tr-TR" sz="12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lnSpc>
                          <a:spcPct val="100000"/>
                        </a:lnSpc>
                        <a:spcBef>
                          <a:spcPts val="51"/>
                        </a:spcBef>
                      </a:pPr>
                      <a:endParaRPr lang="tr-TR" sz="12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tr-TR"/>
                    </a:p>
                  </a:txBody>
                  <a:tcPr marL="90000" marR="90000">
                    <a:solidFill>
                      <a:srgbClr val="729FCF"/>
                    </a:solidFill>
                  </a:tcPr>
                </a:tc>
                <a:tc rowSpan="2">
                  <a:txBody>
                    <a:bodyPr/>
                    <a:lstStyle/>
                    <a:p>
                      <a:pPr marL="1440" algn="ctr">
                        <a:lnSpc>
                          <a:spcPct val="100000"/>
                        </a:lnSpc>
                      </a:pPr>
                      <a:r>
                        <a:rPr lang="en-US" sz="1100" b="0" strike="noStrike" spc="-1" dirty="0">
                          <a:solidFill>
                            <a:srgbClr val="000000"/>
                          </a:solidFill>
                          <a:latin typeface="Times New Roman" panose="02020603050405020304" pitchFamily="18" charset="0"/>
                          <a:cs typeface="Times New Roman" panose="02020603050405020304" pitchFamily="18" charset="0"/>
                        </a:rPr>
                        <a:t>529</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tr-TR"/>
                    </a:p>
                  </a:txBody>
                  <a:tcPr marL="90000" marR="90000">
                    <a:solidFill>
                      <a:srgbClr val="729FCF"/>
                    </a:solidFill>
                  </a:tcPr>
                </a:tc>
                <a:tc vMerge="1">
                  <a:txBody>
                    <a:bodyPr/>
                    <a:lstStyle/>
                    <a:p>
                      <a:endParaRPr lang="tr-TR"/>
                    </a:p>
                  </a:txBody>
                  <a:tcPr marL="90000" marR="90000">
                    <a:solidFill>
                      <a:srgbClr val="729FCF"/>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2"/>
                  </a:ext>
                </a:extLst>
              </a:tr>
              <a:tr h="559831">
                <a:tc>
                  <a:txBody>
                    <a:bodyPr/>
                    <a:lstStyle/>
                    <a:p>
                      <a:pPr marL="92160">
                        <a:lnSpc>
                          <a:spcPct val="100000"/>
                        </a:lnSpc>
                        <a:spcBef>
                          <a:spcPts val="890"/>
                        </a:spcBef>
                        <a:tabLst>
                          <a:tab pos="0" algn="l"/>
                        </a:tabLst>
                      </a:pPr>
                      <a:r>
                        <a:rPr lang="en-US" sz="1100" b="1" strike="noStrike" spc="-7" dirty="0">
                          <a:solidFill>
                            <a:srgbClr val="000000"/>
                          </a:solidFill>
                          <a:latin typeface="Times New Roman" panose="02020603050405020304" pitchFamily="18" charset="0"/>
                          <a:cs typeface="Times New Roman" panose="02020603050405020304" pitchFamily="18" charset="0"/>
                        </a:rPr>
                        <a:t>DEMİRSAÇ  OR</a:t>
                      </a:r>
                      <a:r>
                        <a:rPr lang="en-US" sz="1100" b="1" strike="noStrike" spc="-1" dirty="0">
                          <a:solidFill>
                            <a:srgbClr val="000000"/>
                          </a:solidFill>
                          <a:latin typeface="Times New Roman" panose="02020603050405020304" pitchFamily="18" charset="0"/>
                          <a:cs typeface="Times New Roman" panose="02020603050405020304" pitchFamily="18" charset="0"/>
                        </a:rPr>
                        <a:t>TAOK</a:t>
                      </a:r>
                      <a:r>
                        <a:rPr lang="en-US" sz="1100" b="1" strike="noStrike" spc="-7" dirty="0">
                          <a:solidFill>
                            <a:srgbClr val="000000"/>
                          </a:solidFill>
                          <a:latin typeface="Times New Roman" panose="02020603050405020304" pitchFamily="18" charset="0"/>
                          <a:cs typeface="Times New Roman" panose="02020603050405020304" pitchFamily="18" charset="0"/>
                        </a:rPr>
                        <a:t>U</a:t>
                      </a:r>
                      <a:r>
                        <a:rPr lang="en-US" sz="1100" b="1" strike="noStrike" spc="-1" dirty="0">
                          <a:solidFill>
                            <a:srgbClr val="000000"/>
                          </a:solidFill>
                          <a:latin typeface="Times New Roman" panose="02020603050405020304" pitchFamily="18" charset="0"/>
                          <a:cs typeface="Times New Roman" panose="02020603050405020304" pitchFamily="18" charset="0"/>
                        </a:rPr>
                        <a:t>L</a:t>
                      </a:r>
                      <a:r>
                        <a:rPr lang="tr-TR" sz="1100" b="1" strike="noStrike" spc="-1" dirty="0">
                          <a:solidFill>
                            <a:srgbClr val="000000"/>
                          </a:solidFill>
                          <a:latin typeface="Times New Roman" panose="02020603050405020304" pitchFamily="18" charset="0"/>
                          <a:cs typeface="Times New Roman" panose="02020603050405020304" pitchFamily="18" charset="0"/>
                        </a:rPr>
                        <a:t>U</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 algn="ctr">
                        <a:lnSpc>
                          <a:spcPct val="100000"/>
                        </a:lnSpc>
                      </a:pPr>
                      <a:r>
                        <a:rPr lang="en-US" sz="1100" b="0" strike="noStrike" spc="-7" dirty="0" err="1">
                          <a:solidFill>
                            <a:srgbClr val="000000"/>
                          </a:solidFill>
                          <a:latin typeface="Times New Roman" panose="02020603050405020304" pitchFamily="18" charset="0"/>
                          <a:cs typeface="Times New Roman" panose="02020603050405020304" pitchFamily="18" charset="0"/>
                        </a:rPr>
                        <a:t>Ortaokul</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3755463199"/>
                  </a:ext>
                </a:extLst>
              </a:tr>
              <a:tr h="559831">
                <a:tc>
                  <a:txBody>
                    <a:bodyPr/>
                    <a:lstStyle/>
                    <a:p>
                      <a:pPr marL="77760" indent="14400">
                        <a:lnSpc>
                          <a:spcPct val="100000"/>
                        </a:lnSpc>
                        <a:spcBef>
                          <a:spcPts val="536"/>
                        </a:spcBef>
                        <a:tabLst>
                          <a:tab pos="0" algn="l"/>
                        </a:tabLst>
                      </a:pPr>
                      <a:r>
                        <a:rPr lang="tr-TR" sz="1100" b="1" strike="noStrike" spc="-1" dirty="0">
                          <a:solidFill>
                            <a:srgbClr val="000000"/>
                          </a:solidFill>
                          <a:latin typeface="Times New Roman" panose="02020603050405020304" pitchFamily="18" charset="0"/>
                          <a:cs typeface="Times New Roman" panose="02020603050405020304" pitchFamily="18" charset="0"/>
                        </a:rPr>
                        <a:t>MEHMET AKİF İLKOKULU</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100" b="0" strike="noStrike" spc="-12" dirty="0" err="1">
                          <a:solidFill>
                            <a:srgbClr val="000000"/>
                          </a:solidFill>
                          <a:latin typeface="Times New Roman" panose="02020603050405020304" pitchFamily="18" charset="0"/>
                          <a:cs typeface="Times New Roman" panose="02020603050405020304" pitchFamily="18" charset="0"/>
                        </a:rPr>
                        <a:t>İlkokul</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tr-TR" sz="1100" b="0" strike="noStrike" spc="4" dirty="0">
                          <a:solidFill>
                            <a:srgbClr val="000000"/>
                          </a:solidFill>
                          <a:latin typeface="Times New Roman" panose="02020603050405020304" pitchFamily="18" charset="0"/>
                          <a:cs typeface="Times New Roman" panose="02020603050405020304" pitchFamily="18" charset="0"/>
                        </a:rPr>
                        <a:t>25</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 algn="ctr">
                        <a:lnSpc>
                          <a:spcPct val="100000"/>
                        </a:lnSpc>
                      </a:pPr>
                      <a:r>
                        <a:rPr lang="tr-TR" sz="1100" b="0" strike="noStrike" spc="-1" dirty="0">
                          <a:solidFill>
                            <a:srgbClr val="000000"/>
                          </a:solidFill>
                          <a:latin typeface="Times New Roman" panose="02020603050405020304" pitchFamily="18" charset="0"/>
                          <a:cs typeface="Times New Roman" panose="02020603050405020304" pitchFamily="18" charset="0"/>
                        </a:rPr>
                        <a:t>1.302</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100" b="0" strike="noStrike" spc="-1" dirty="0">
                          <a:solidFill>
                            <a:srgbClr val="000000"/>
                          </a:solidFill>
                          <a:latin typeface="Times New Roman" panose="02020603050405020304" pitchFamily="18" charset="0"/>
                          <a:cs typeface="Times New Roman" panose="02020603050405020304" pitchFamily="18" charset="0"/>
                        </a:rPr>
                        <a:t>52</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100" b="0" strike="noStrike" spc="-1" dirty="0">
                          <a:solidFill>
                            <a:srgbClr val="000000"/>
                          </a:solidFill>
                          <a:latin typeface="Times New Roman" panose="02020603050405020304" pitchFamily="18" charset="0"/>
                          <a:cs typeface="Times New Roman" panose="02020603050405020304" pitchFamily="18" charset="0"/>
                        </a:rPr>
                        <a:t>2</a:t>
                      </a:r>
                      <a:r>
                        <a:rPr lang="tr-TR" sz="1100" b="0" strike="noStrike" spc="-1" dirty="0">
                          <a:solidFill>
                            <a:srgbClr val="000000"/>
                          </a:solidFill>
                          <a:latin typeface="Times New Roman" panose="02020603050405020304" pitchFamily="18" charset="0"/>
                          <a:cs typeface="Times New Roman" panose="02020603050405020304" pitchFamily="18" charset="0"/>
                        </a:rPr>
                        <a:t>5</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680" indent="-4680" algn="ctr">
                        <a:lnSpc>
                          <a:spcPts val="1559"/>
                        </a:lnSpc>
                        <a:spcBef>
                          <a:spcPts val="14"/>
                        </a:spcBef>
                        <a:tabLst>
                          <a:tab pos="0" algn="l"/>
                        </a:tabLst>
                      </a:pPr>
                      <a:r>
                        <a:rPr lang="tr-TR" sz="1100" b="0" strike="noStrike" spc="-1" dirty="0">
                          <a:solidFill>
                            <a:srgbClr val="000000"/>
                          </a:solidFill>
                          <a:latin typeface="Times New Roman" panose="02020603050405020304" pitchFamily="18" charset="0"/>
                          <a:cs typeface="Times New Roman" panose="02020603050405020304" pitchFamily="18" charset="0"/>
                        </a:rPr>
                        <a:t>Yeni okul yapımına ihtiyaç bulunmaktadır.</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875749">
                <a:tc>
                  <a:txBody>
                    <a:bodyPr/>
                    <a:lstStyle/>
                    <a:p>
                      <a:pPr marL="92160">
                        <a:lnSpc>
                          <a:spcPct val="100000"/>
                        </a:lnSpc>
                        <a:tabLst>
                          <a:tab pos="0" algn="l"/>
                        </a:tabLst>
                      </a:pPr>
                      <a:r>
                        <a:rPr lang="en-US" sz="1100" b="1" strike="noStrike" spc="-7" dirty="0">
                          <a:solidFill>
                            <a:srgbClr val="000000"/>
                          </a:solidFill>
                          <a:latin typeface="Times New Roman" panose="02020603050405020304" pitchFamily="18" charset="0"/>
                          <a:cs typeface="Times New Roman" panose="02020603050405020304" pitchFamily="18" charset="0"/>
                        </a:rPr>
                        <a:t>İSTİKLAL  </a:t>
                      </a:r>
                      <a:r>
                        <a:rPr lang="en-US" sz="1100" b="1" strike="noStrike" spc="-1" dirty="0">
                          <a:solidFill>
                            <a:srgbClr val="000000"/>
                          </a:solidFill>
                          <a:latin typeface="Times New Roman" panose="02020603050405020304" pitchFamily="18" charset="0"/>
                          <a:cs typeface="Times New Roman" panose="02020603050405020304" pitchFamily="18" charset="0"/>
                        </a:rPr>
                        <a:t>İLK</a:t>
                      </a:r>
                      <a:r>
                        <a:rPr lang="en-US" sz="1100" b="1" strike="noStrike" spc="-12" dirty="0">
                          <a:solidFill>
                            <a:srgbClr val="000000"/>
                          </a:solidFill>
                          <a:latin typeface="Times New Roman" panose="02020603050405020304" pitchFamily="18" charset="0"/>
                          <a:cs typeface="Times New Roman" panose="02020603050405020304" pitchFamily="18" charset="0"/>
                        </a:rPr>
                        <a:t>O</a:t>
                      </a:r>
                      <a:r>
                        <a:rPr lang="en-US" sz="1100" b="1" strike="noStrike" spc="-7" dirty="0">
                          <a:solidFill>
                            <a:srgbClr val="000000"/>
                          </a:solidFill>
                          <a:latin typeface="Times New Roman" panose="02020603050405020304" pitchFamily="18" charset="0"/>
                          <a:cs typeface="Times New Roman" panose="02020603050405020304" pitchFamily="18" charset="0"/>
                        </a:rPr>
                        <a:t>K</a:t>
                      </a:r>
                      <a:r>
                        <a:rPr lang="en-US" sz="1100" b="1" strike="noStrike" spc="-1" dirty="0">
                          <a:solidFill>
                            <a:srgbClr val="000000"/>
                          </a:solidFill>
                          <a:latin typeface="Times New Roman" panose="02020603050405020304" pitchFamily="18" charset="0"/>
                          <a:cs typeface="Times New Roman" panose="02020603050405020304" pitchFamily="18" charset="0"/>
                        </a:rPr>
                        <a:t>ULU</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6"/>
                        </a:spcBef>
                      </a:pPr>
                      <a:r>
                        <a:rPr lang="en-US" sz="1100" b="0" strike="noStrike" spc="-12" dirty="0" err="1">
                          <a:solidFill>
                            <a:srgbClr val="000000"/>
                          </a:solidFill>
                          <a:latin typeface="Times New Roman" panose="02020603050405020304" pitchFamily="18" charset="0"/>
                          <a:cs typeface="Times New Roman" panose="02020603050405020304" pitchFamily="18" charset="0"/>
                        </a:rPr>
                        <a:t>İlkokul</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6"/>
                        </a:spcBef>
                      </a:pPr>
                      <a:r>
                        <a:rPr lang="en-US" sz="1100" b="0" strike="noStrike" spc="4" dirty="0">
                          <a:solidFill>
                            <a:srgbClr val="000000"/>
                          </a:solidFill>
                          <a:latin typeface="Times New Roman" panose="02020603050405020304" pitchFamily="18" charset="0"/>
                          <a:cs typeface="Times New Roman" panose="02020603050405020304" pitchFamily="18" charset="0"/>
                        </a:rPr>
                        <a:t>11</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 algn="ctr">
                        <a:lnSpc>
                          <a:spcPct val="100000"/>
                        </a:lnSpc>
                        <a:spcBef>
                          <a:spcPts val="6"/>
                        </a:spcBef>
                      </a:pPr>
                      <a:r>
                        <a:rPr lang="en-US" sz="1100" b="0" strike="noStrike" spc="-1" dirty="0">
                          <a:solidFill>
                            <a:srgbClr val="000000"/>
                          </a:solidFill>
                          <a:latin typeface="Times New Roman" panose="02020603050405020304" pitchFamily="18" charset="0"/>
                          <a:cs typeface="Times New Roman" panose="02020603050405020304" pitchFamily="18" charset="0"/>
                        </a:rPr>
                        <a:t>778</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6"/>
                        </a:spcBef>
                      </a:pPr>
                      <a:r>
                        <a:rPr lang="en-US" sz="1100" b="0" strike="noStrike" spc="-1" dirty="0">
                          <a:solidFill>
                            <a:srgbClr val="000000"/>
                          </a:solidFill>
                          <a:latin typeface="Times New Roman" panose="02020603050405020304" pitchFamily="18" charset="0"/>
                          <a:cs typeface="Times New Roman" panose="02020603050405020304" pitchFamily="18" charset="0"/>
                        </a:rPr>
                        <a:t>70</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100" b="0" strike="noStrike" spc="-1" dirty="0">
                          <a:solidFill>
                            <a:srgbClr val="000000"/>
                          </a:solidFill>
                          <a:latin typeface="Times New Roman" panose="02020603050405020304" pitchFamily="18" charset="0"/>
                          <a:cs typeface="Times New Roman" panose="02020603050405020304" pitchFamily="18" charset="0"/>
                        </a:rPr>
                        <a:t>24</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680" indent="-4680" algn="ctr">
                        <a:lnSpc>
                          <a:spcPts val="1559"/>
                        </a:lnSpc>
                        <a:spcBef>
                          <a:spcPts val="20"/>
                        </a:spcBef>
                        <a:tabLst>
                          <a:tab pos="0" algn="l"/>
                        </a:tabLst>
                      </a:pPr>
                      <a:r>
                        <a:rPr lang="en-US" sz="1100" b="0" strike="noStrike" spc="-7" dirty="0" err="1">
                          <a:solidFill>
                            <a:srgbClr val="000000"/>
                          </a:solidFill>
                          <a:latin typeface="Times New Roman" panose="02020603050405020304" pitchFamily="18" charset="0"/>
                          <a:cs typeface="Times New Roman" panose="02020603050405020304" pitchFamily="18" charset="0"/>
                        </a:rPr>
                        <a:t>Mevcut</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12" dirty="0" err="1">
                          <a:solidFill>
                            <a:srgbClr val="000000"/>
                          </a:solidFill>
                          <a:latin typeface="Times New Roman" panose="02020603050405020304" pitchFamily="18" charset="0"/>
                          <a:cs typeface="Times New Roman" panose="02020603050405020304" pitchFamily="18" charset="0"/>
                        </a:rPr>
                        <a:t>okul</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arazisinde</a:t>
                      </a:r>
                      <a:r>
                        <a:rPr lang="en-US" sz="1100" b="0" strike="noStrike" spc="-7" dirty="0">
                          <a:solidFill>
                            <a:srgbClr val="000000"/>
                          </a:solidFill>
                          <a:latin typeface="Times New Roman" panose="02020603050405020304" pitchFamily="18" charset="0"/>
                          <a:cs typeface="Times New Roman" panose="02020603050405020304" pitchFamily="18" charset="0"/>
                        </a:rPr>
                        <a:t> (9 </a:t>
                      </a:r>
                      <a:r>
                        <a:rPr lang="en-US" sz="1100" b="0" strike="noStrike" spc="-12" dirty="0" err="1">
                          <a:solidFill>
                            <a:srgbClr val="000000"/>
                          </a:solidFill>
                          <a:latin typeface="Times New Roman" panose="02020603050405020304" pitchFamily="18" charset="0"/>
                          <a:cs typeface="Times New Roman" panose="02020603050405020304" pitchFamily="18" charset="0"/>
                        </a:rPr>
                        <a:t>derslikli</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eski</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binanın</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yıkılması</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12" dirty="0" err="1">
                          <a:solidFill>
                            <a:srgbClr val="000000"/>
                          </a:solidFill>
                          <a:latin typeface="Times New Roman" panose="02020603050405020304" pitchFamily="18" charset="0"/>
                          <a:cs typeface="Times New Roman" panose="02020603050405020304" pitchFamily="18" charset="0"/>
                        </a:rPr>
                        <a:t>ve</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1" dirty="0" err="1">
                          <a:solidFill>
                            <a:srgbClr val="000000"/>
                          </a:solidFill>
                          <a:latin typeface="Times New Roman" panose="02020603050405020304" pitchFamily="18" charset="0"/>
                          <a:cs typeface="Times New Roman" panose="02020603050405020304" pitchFamily="18" charset="0"/>
                        </a:rPr>
                        <a:t>eğitim</a:t>
                      </a:r>
                      <a:r>
                        <a:rPr lang="en-US" sz="1100" b="0" strike="noStrike" spc="-1"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alanında</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bulunan</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gece</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kondunun</a:t>
                      </a:r>
                      <a:r>
                        <a:rPr lang="en-US" sz="1100" b="0" strike="noStrike" spc="-7" dirty="0">
                          <a:solidFill>
                            <a:srgbClr val="000000"/>
                          </a:solidFill>
                          <a:latin typeface="Times New Roman" panose="02020603050405020304" pitchFamily="18" charset="0"/>
                          <a:cs typeface="Times New Roman" panose="02020603050405020304" pitchFamily="18" charset="0"/>
                        </a:rPr>
                        <a:t>  da </a:t>
                      </a:r>
                      <a:r>
                        <a:rPr lang="en-US" sz="1100" b="0" strike="noStrike" spc="-7" dirty="0" err="1">
                          <a:solidFill>
                            <a:srgbClr val="000000"/>
                          </a:solidFill>
                          <a:latin typeface="Times New Roman" panose="02020603050405020304" pitchFamily="18" charset="0"/>
                          <a:cs typeface="Times New Roman" panose="02020603050405020304" pitchFamily="18" charset="0"/>
                        </a:rPr>
                        <a:t>yıkılarak</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tr-TR" sz="1100" b="0" strike="noStrike" spc="-26" dirty="0">
                          <a:solidFill>
                            <a:srgbClr val="000000"/>
                          </a:solidFill>
                          <a:latin typeface="Times New Roman" panose="02020603050405020304" pitchFamily="18" charset="0"/>
                          <a:cs typeface="Times New Roman" panose="02020603050405020304" pitchFamily="18" charset="0"/>
                        </a:rPr>
                        <a:t>y</a:t>
                      </a:r>
                      <a:r>
                        <a:rPr lang="en-US" sz="1100" b="0" strike="noStrike" spc="-26" dirty="0" err="1">
                          <a:solidFill>
                            <a:srgbClr val="000000"/>
                          </a:solidFill>
                          <a:latin typeface="Times New Roman" panose="02020603050405020304" pitchFamily="18" charset="0"/>
                          <a:cs typeface="Times New Roman" panose="02020603050405020304" pitchFamily="18" charset="0"/>
                        </a:rPr>
                        <a:t>eni</a:t>
                      </a:r>
                      <a:r>
                        <a:rPr lang="en-US" sz="1100" b="0" strike="noStrike" spc="-26"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bina</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12" dirty="0" err="1">
                          <a:solidFill>
                            <a:srgbClr val="000000"/>
                          </a:solidFill>
                          <a:latin typeface="Times New Roman" panose="02020603050405020304" pitchFamily="18" charset="0"/>
                          <a:cs typeface="Times New Roman" panose="02020603050405020304" pitchFamily="18" charset="0"/>
                        </a:rPr>
                        <a:t>yapımı</a:t>
                      </a:r>
                      <a:r>
                        <a:rPr lang="en-US" sz="1100" b="0" strike="noStrike" spc="117"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planlanmaktadır</a:t>
                      </a:r>
                      <a:r>
                        <a:rPr lang="tr-TR" sz="1100" b="0" strike="noStrike" spc="-7" dirty="0">
                          <a:solidFill>
                            <a:srgbClr val="000000"/>
                          </a:solidFill>
                          <a:latin typeface="Times New Roman" panose="02020603050405020304" pitchFamily="18" charset="0"/>
                          <a:cs typeface="Times New Roman" panose="02020603050405020304" pitchFamily="18" charset="0"/>
                        </a:rPr>
                        <a:t>.</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875749">
                <a:tc>
                  <a:txBody>
                    <a:bodyPr/>
                    <a:lstStyle/>
                    <a:p>
                      <a:pPr marL="92160">
                        <a:lnSpc>
                          <a:spcPct val="100000"/>
                        </a:lnSpc>
                        <a:tabLst>
                          <a:tab pos="0" algn="l"/>
                        </a:tabLst>
                      </a:pPr>
                      <a:r>
                        <a:rPr lang="en-US" sz="1100" b="1" strike="noStrike" spc="-1" dirty="0">
                          <a:solidFill>
                            <a:srgbClr val="000000"/>
                          </a:solidFill>
                          <a:latin typeface="Times New Roman" panose="02020603050405020304" pitchFamily="18" charset="0"/>
                          <a:cs typeface="Times New Roman" panose="02020603050405020304" pitchFamily="18" charset="0"/>
                        </a:rPr>
                        <a:t>ÖĞRETMEN  </a:t>
                      </a:r>
                      <a:r>
                        <a:rPr lang="en-US" sz="1100" b="1" strike="noStrike" spc="-7" dirty="0">
                          <a:solidFill>
                            <a:srgbClr val="000000"/>
                          </a:solidFill>
                          <a:latin typeface="Times New Roman" panose="02020603050405020304" pitchFamily="18" charset="0"/>
                          <a:cs typeface="Times New Roman" panose="02020603050405020304" pitchFamily="18" charset="0"/>
                        </a:rPr>
                        <a:t>ŞEVKET</a:t>
                      </a:r>
                      <a:r>
                        <a:rPr lang="en-US" sz="1100" b="1" strike="noStrike" spc="-52" dirty="0">
                          <a:solidFill>
                            <a:srgbClr val="000000"/>
                          </a:solidFill>
                          <a:latin typeface="Times New Roman" panose="02020603050405020304" pitchFamily="18" charset="0"/>
                          <a:cs typeface="Times New Roman" panose="02020603050405020304" pitchFamily="18" charset="0"/>
                        </a:rPr>
                        <a:t> </a:t>
                      </a:r>
                      <a:r>
                        <a:rPr lang="en-US" sz="1100" b="1" strike="noStrike" spc="-7" dirty="0">
                          <a:solidFill>
                            <a:srgbClr val="000000"/>
                          </a:solidFill>
                          <a:latin typeface="Times New Roman" panose="02020603050405020304" pitchFamily="18" charset="0"/>
                          <a:cs typeface="Times New Roman" panose="02020603050405020304" pitchFamily="18" charset="0"/>
                        </a:rPr>
                        <a:t>ÖZAY</a:t>
                      </a:r>
                      <a:r>
                        <a:rPr lang="tr-TR" sz="1100" b="1" strike="noStrike" spc="-7" dirty="0">
                          <a:solidFill>
                            <a:srgbClr val="000000"/>
                          </a:solidFill>
                          <a:latin typeface="Times New Roman" panose="02020603050405020304" pitchFamily="18" charset="0"/>
                          <a:cs typeface="Times New Roman" panose="02020603050405020304" pitchFamily="18" charset="0"/>
                        </a:rPr>
                        <a:t> İLKOKULU</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100" b="0" strike="noStrike" spc="-12" dirty="0" err="1">
                          <a:solidFill>
                            <a:srgbClr val="000000"/>
                          </a:solidFill>
                          <a:latin typeface="Times New Roman" panose="02020603050405020304" pitchFamily="18" charset="0"/>
                          <a:cs typeface="Times New Roman" panose="02020603050405020304" pitchFamily="18" charset="0"/>
                        </a:rPr>
                        <a:t>İlkokul</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100" b="0" strike="noStrike" spc="4" dirty="0">
                          <a:solidFill>
                            <a:srgbClr val="000000"/>
                          </a:solidFill>
                          <a:latin typeface="Times New Roman" panose="02020603050405020304" pitchFamily="18" charset="0"/>
                          <a:cs typeface="Times New Roman" panose="02020603050405020304" pitchFamily="18" charset="0"/>
                        </a:rPr>
                        <a:t>24</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100" b="0" strike="noStrike" spc="-1" dirty="0">
                          <a:solidFill>
                            <a:srgbClr val="000000"/>
                          </a:solidFill>
                          <a:latin typeface="Times New Roman" panose="02020603050405020304" pitchFamily="18" charset="0"/>
                          <a:cs typeface="Times New Roman" panose="02020603050405020304" pitchFamily="18" charset="0"/>
                        </a:rPr>
                        <a:t>1136</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100" b="0" strike="noStrike" spc="-1" dirty="0">
                          <a:solidFill>
                            <a:srgbClr val="000000"/>
                          </a:solidFill>
                          <a:latin typeface="Times New Roman" panose="02020603050405020304" pitchFamily="18" charset="0"/>
                          <a:cs typeface="Times New Roman" panose="02020603050405020304" pitchFamily="18" charset="0"/>
                        </a:rPr>
                        <a:t>47</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6"/>
                        </a:spcBef>
                      </a:pPr>
                      <a:r>
                        <a:rPr lang="en-US" sz="1100" b="0" strike="noStrike" spc="-1" dirty="0">
                          <a:solidFill>
                            <a:srgbClr val="000000"/>
                          </a:solidFill>
                          <a:latin typeface="Times New Roman" panose="02020603050405020304" pitchFamily="18" charset="0"/>
                          <a:cs typeface="Times New Roman" panose="02020603050405020304" pitchFamily="18" charset="0"/>
                        </a:rPr>
                        <a:t>24</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680" indent="-4680" algn="ctr">
                        <a:lnSpc>
                          <a:spcPts val="1559"/>
                        </a:lnSpc>
                        <a:spcBef>
                          <a:spcPts val="20"/>
                        </a:spcBef>
                        <a:tabLst>
                          <a:tab pos="0" algn="l"/>
                        </a:tabLst>
                      </a:pPr>
                      <a:r>
                        <a:rPr lang="en-US" sz="1100" b="0" strike="noStrike" spc="-26" dirty="0" err="1">
                          <a:solidFill>
                            <a:srgbClr val="000000"/>
                          </a:solidFill>
                          <a:latin typeface="Times New Roman" panose="02020603050405020304" pitchFamily="18" charset="0"/>
                          <a:cs typeface="Times New Roman" panose="02020603050405020304" pitchFamily="18" charset="0"/>
                        </a:rPr>
                        <a:t>Yapı</a:t>
                      </a:r>
                      <a:r>
                        <a:rPr lang="en-US" sz="1100" b="0" strike="noStrike" spc="-26" dirty="0">
                          <a:solidFill>
                            <a:srgbClr val="000000"/>
                          </a:solidFill>
                          <a:latin typeface="Times New Roman" panose="02020603050405020304" pitchFamily="18" charset="0"/>
                          <a:cs typeface="Times New Roman" panose="02020603050405020304" pitchFamily="18" charset="0"/>
                        </a:rPr>
                        <a:t> </a:t>
                      </a:r>
                      <a:r>
                        <a:rPr lang="tr-TR" sz="1100" b="0" strike="noStrike" spc="-7" dirty="0">
                          <a:solidFill>
                            <a:srgbClr val="000000"/>
                          </a:solidFill>
                          <a:latin typeface="Times New Roman" panose="02020603050405020304" pitchFamily="18" charset="0"/>
                          <a:cs typeface="Times New Roman" panose="02020603050405020304" pitchFamily="18" charset="0"/>
                        </a:rPr>
                        <a:t>K</a:t>
                      </a:r>
                      <a:r>
                        <a:rPr lang="en-US" sz="1100" b="0" strike="noStrike" spc="-7" dirty="0" err="1">
                          <a:solidFill>
                            <a:srgbClr val="000000"/>
                          </a:solidFill>
                          <a:latin typeface="Times New Roman" panose="02020603050405020304" pitchFamily="18" charset="0"/>
                          <a:cs typeface="Times New Roman" panose="02020603050405020304" pitchFamily="18" charset="0"/>
                        </a:rPr>
                        <a:t>redi</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tr-TR" sz="1100" b="0" strike="noStrike" spc="-7" dirty="0">
                          <a:solidFill>
                            <a:srgbClr val="000000"/>
                          </a:solidFill>
                          <a:latin typeface="Times New Roman" panose="02020603050405020304" pitchFamily="18" charset="0"/>
                          <a:cs typeface="Times New Roman" panose="02020603050405020304" pitchFamily="18" charset="0"/>
                        </a:rPr>
                        <a:t>K</a:t>
                      </a:r>
                      <a:r>
                        <a:rPr lang="en-US" sz="1100" b="0" strike="noStrike" spc="-7" dirty="0" err="1">
                          <a:solidFill>
                            <a:srgbClr val="000000"/>
                          </a:solidFill>
                          <a:latin typeface="Times New Roman" panose="02020603050405020304" pitchFamily="18" charset="0"/>
                          <a:cs typeface="Times New Roman" panose="02020603050405020304" pitchFamily="18" charset="0"/>
                        </a:rPr>
                        <a:t>ız</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tr-TR" sz="1100" b="0" strike="noStrike" spc="-1" dirty="0">
                          <a:solidFill>
                            <a:srgbClr val="000000"/>
                          </a:solidFill>
                          <a:latin typeface="Times New Roman" panose="02020603050405020304" pitchFamily="18" charset="0"/>
                          <a:cs typeface="Times New Roman" panose="02020603050405020304" pitchFamily="18" charset="0"/>
                        </a:rPr>
                        <a:t>M</a:t>
                      </a:r>
                      <a:r>
                        <a:rPr lang="en-US" sz="1100" b="0" strike="noStrike" spc="-1" dirty="0" err="1">
                          <a:solidFill>
                            <a:srgbClr val="000000"/>
                          </a:solidFill>
                          <a:latin typeface="Times New Roman" panose="02020603050405020304" pitchFamily="18" charset="0"/>
                          <a:cs typeface="Times New Roman" panose="02020603050405020304" pitchFamily="18" charset="0"/>
                        </a:rPr>
                        <a:t>eslek</a:t>
                      </a:r>
                      <a:r>
                        <a:rPr lang="en-US" sz="1100" b="0" strike="noStrike" spc="-1" dirty="0">
                          <a:solidFill>
                            <a:srgbClr val="000000"/>
                          </a:solidFill>
                          <a:latin typeface="Times New Roman" panose="02020603050405020304" pitchFamily="18" charset="0"/>
                          <a:cs typeface="Times New Roman" panose="02020603050405020304" pitchFamily="18" charset="0"/>
                        </a:rPr>
                        <a:t> </a:t>
                      </a:r>
                      <a:r>
                        <a:rPr lang="tr-TR" sz="1100" b="0" strike="noStrike" spc="-1" dirty="0">
                          <a:solidFill>
                            <a:srgbClr val="000000"/>
                          </a:solidFill>
                          <a:latin typeface="Times New Roman" panose="02020603050405020304" pitchFamily="18" charset="0"/>
                          <a:cs typeface="Times New Roman" panose="02020603050405020304" pitchFamily="18" charset="0"/>
                        </a:rPr>
                        <a:t>L</a:t>
                      </a:r>
                      <a:r>
                        <a:rPr lang="en-US" sz="1100" b="0" strike="noStrike" spc="-1" dirty="0" err="1">
                          <a:solidFill>
                            <a:srgbClr val="000000"/>
                          </a:solidFill>
                          <a:latin typeface="Times New Roman" panose="02020603050405020304" pitchFamily="18" charset="0"/>
                          <a:cs typeface="Times New Roman" panose="02020603050405020304" pitchFamily="18" charset="0"/>
                        </a:rPr>
                        <a:t>isesi</a:t>
                      </a:r>
                      <a:r>
                        <a:rPr lang="en-US" sz="1100" b="0" strike="noStrike" spc="-1"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bitişiğinde</a:t>
                      </a:r>
                      <a:r>
                        <a:rPr lang="tr-TR" sz="1100" b="0" strike="noStrike" spc="-7" dirty="0">
                          <a:solidFill>
                            <a:srgbClr val="000000"/>
                          </a:solidFill>
                          <a:latin typeface="Times New Roman" panose="02020603050405020304" pitchFamily="18" charset="0"/>
                          <a:cs typeface="Times New Roman" panose="02020603050405020304" pitchFamily="18" charset="0"/>
                        </a:rPr>
                        <a:t>ki</a:t>
                      </a:r>
                      <a:r>
                        <a:rPr lang="en-US" sz="1100" b="0" strike="noStrike" spc="-7" dirty="0">
                          <a:solidFill>
                            <a:srgbClr val="000000"/>
                          </a:solidFill>
                          <a:latin typeface="Times New Roman" panose="02020603050405020304" pitchFamily="18" charset="0"/>
                          <a:cs typeface="Times New Roman" panose="02020603050405020304" pitchFamily="18" charset="0"/>
                        </a:rPr>
                        <a:t>  2052 </a:t>
                      </a:r>
                      <a:r>
                        <a:rPr lang="en-US" sz="1100" b="0" strike="noStrike" spc="-7" dirty="0" err="1">
                          <a:solidFill>
                            <a:srgbClr val="000000"/>
                          </a:solidFill>
                          <a:latin typeface="Times New Roman" panose="02020603050405020304" pitchFamily="18" charset="0"/>
                          <a:cs typeface="Times New Roman" panose="02020603050405020304" pitchFamily="18" charset="0"/>
                        </a:rPr>
                        <a:t>ada</a:t>
                      </a:r>
                      <a:r>
                        <a:rPr lang="en-US" sz="1100" b="0" strike="noStrike" spc="-7" dirty="0">
                          <a:solidFill>
                            <a:srgbClr val="000000"/>
                          </a:solidFill>
                          <a:latin typeface="Times New Roman" panose="02020603050405020304" pitchFamily="18" charset="0"/>
                          <a:cs typeface="Times New Roman" panose="02020603050405020304" pitchFamily="18" charset="0"/>
                        </a:rPr>
                        <a:t> 3 </a:t>
                      </a:r>
                      <a:r>
                        <a:rPr lang="en-US" sz="1100" b="0" strike="noStrike" spc="-12" dirty="0" err="1">
                          <a:solidFill>
                            <a:srgbClr val="000000"/>
                          </a:solidFill>
                          <a:latin typeface="Times New Roman" panose="02020603050405020304" pitchFamily="18" charset="0"/>
                          <a:cs typeface="Times New Roman" panose="02020603050405020304" pitchFamily="18" charset="0"/>
                        </a:rPr>
                        <a:t>parselde</a:t>
                      </a:r>
                      <a:r>
                        <a:rPr lang="tr-TR" sz="1100" b="0" strike="noStrike" spc="-12" dirty="0">
                          <a:solidFill>
                            <a:srgbClr val="000000"/>
                          </a:solidFill>
                          <a:latin typeface="Times New Roman" panose="02020603050405020304" pitchFamily="18" charset="0"/>
                          <a:cs typeface="Times New Roman" panose="02020603050405020304" pitchFamily="18" charset="0"/>
                        </a:rPr>
                        <a:t> kayıtlı </a:t>
                      </a:r>
                      <a:r>
                        <a:rPr lang="en-US" sz="1100" b="0" strike="noStrike" spc="-1" dirty="0">
                          <a:solidFill>
                            <a:srgbClr val="000000"/>
                          </a:solidFill>
                          <a:latin typeface="Times New Roman" panose="02020603050405020304" pitchFamily="18" charset="0"/>
                          <a:cs typeface="Times New Roman" panose="02020603050405020304" pitchFamily="18" charset="0"/>
                        </a:rPr>
                        <a:t>10</a:t>
                      </a:r>
                      <a:r>
                        <a:rPr lang="tr-TR" sz="1100" b="0" strike="noStrike" spc="-1" dirty="0">
                          <a:solidFill>
                            <a:srgbClr val="000000"/>
                          </a:solidFill>
                          <a:latin typeface="Times New Roman" panose="02020603050405020304" pitchFamily="18" charset="0"/>
                          <a:cs typeface="Times New Roman" panose="02020603050405020304" pitchFamily="18" charset="0"/>
                        </a:rPr>
                        <a:t>.</a:t>
                      </a:r>
                      <a:r>
                        <a:rPr lang="en-US" sz="1100" b="0" strike="noStrike" spc="-1" dirty="0">
                          <a:solidFill>
                            <a:srgbClr val="000000"/>
                          </a:solidFill>
                          <a:latin typeface="Times New Roman" panose="02020603050405020304" pitchFamily="18" charset="0"/>
                          <a:cs typeface="Times New Roman" panose="02020603050405020304" pitchFamily="18" charset="0"/>
                        </a:rPr>
                        <a:t>981,48 </a:t>
                      </a:r>
                      <a:r>
                        <a:rPr lang="en-US" sz="1100" b="0" strike="noStrike" spc="-12" dirty="0">
                          <a:solidFill>
                            <a:srgbClr val="000000"/>
                          </a:solidFill>
                          <a:latin typeface="Times New Roman" panose="02020603050405020304" pitchFamily="18" charset="0"/>
                          <a:cs typeface="Times New Roman" panose="02020603050405020304" pitchFamily="18" charset="0"/>
                        </a:rPr>
                        <a:t>m2 </a:t>
                      </a:r>
                      <a:r>
                        <a:rPr lang="en-US" sz="1100" b="0" strike="noStrike" spc="-12" dirty="0" err="1">
                          <a:solidFill>
                            <a:srgbClr val="000000"/>
                          </a:solidFill>
                          <a:latin typeface="Times New Roman" panose="02020603050405020304" pitchFamily="18" charset="0"/>
                          <a:cs typeface="Times New Roman" panose="02020603050405020304" pitchFamily="18" charset="0"/>
                        </a:rPr>
                        <a:t>arsa</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üzerinde</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1" dirty="0">
                          <a:solidFill>
                            <a:srgbClr val="000000"/>
                          </a:solidFill>
                          <a:latin typeface="Times New Roman" panose="02020603050405020304" pitchFamily="18" charset="0"/>
                          <a:cs typeface="Times New Roman" panose="02020603050405020304" pitchFamily="18" charset="0"/>
                        </a:rPr>
                        <a:t>24 </a:t>
                      </a:r>
                      <a:r>
                        <a:rPr lang="en-US" sz="1100" b="0" strike="noStrike" spc="-12" dirty="0" err="1">
                          <a:solidFill>
                            <a:srgbClr val="000000"/>
                          </a:solidFill>
                          <a:latin typeface="Times New Roman" panose="02020603050405020304" pitchFamily="18" charset="0"/>
                          <a:cs typeface="Times New Roman" panose="02020603050405020304" pitchFamily="18" charset="0"/>
                        </a:rPr>
                        <a:t>derslikli</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yeni</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7" dirty="0" err="1">
                          <a:solidFill>
                            <a:srgbClr val="000000"/>
                          </a:solidFill>
                          <a:latin typeface="Times New Roman" panose="02020603050405020304" pitchFamily="18" charset="0"/>
                          <a:cs typeface="Times New Roman" panose="02020603050405020304" pitchFamily="18" charset="0"/>
                        </a:rPr>
                        <a:t>bir</a:t>
                      </a:r>
                      <a:r>
                        <a:rPr lang="en-US" sz="1100" b="0" strike="noStrike" spc="-7" dirty="0">
                          <a:solidFill>
                            <a:srgbClr val="000000"/>
                          </a:solidFill>
                          <a:latin typeface="Times New Roman" panose="02020603050405020304" pitchFamily="18" charset="0"/>
                          <a:cs typeface="Times New Roman" panose="02020603050405020304" pitchFamily="18" charset="0"/>
                        </a:rPr>
                        <a:t> </a:t>
                      </a:r>
                      <a:r>
                        <a:rPr lang="en-US" sz="1100" b="0" strike="noStrike" spc="-12" dirty="0" err="1">
                          <a:solidFill>
                            <a:srgbClr val="000000"/>
                          </a:solidFill>
                          <a:latin typeface="Times New Roman" panose="02020603050405020304" pitchFamily="18" charset="0"/>
                          <a:cs typeface="Times New Roman" panose="02020603050405020304" pitchFamily="18" charset="0"/>
                        </a:rPr>
                        <a:t>okul</a:t>
                      </a:r>
                      <a:r>
                        <a:rPr lang="en-US" sz="1100" b="0" strike="noStrike" spc="-12" dirty="0">
                          <a:solidFill>
                            <a:srgbClr val="000000"/>
                          </a:solidFill>
                          <a:latin typeface="Times New Roman" panose="02020603050405020304" pitchFamily="18" charset="0"/>
                          <a:cs typeface="Times New Roman" panose="02020603050405020304" pitchFamily="18" charset="0"/>
                        </a:rPr>
                        <a:t> </a:t>
                      </a:r>
                      <a:r>
                        <a:rPr lang="en-US" sz="1100" b="0" strike="noStrike" spc="-7" dirty="0">
                          <a:solidFill>
                            <a:srgbClr val="000000"/>
                          </a:solidFill>
                          <a:latin typeface="Times New Roman" panose="02020603050405020304" pitchFamily="18" charset="0"/>
                          <a:cs typeface="Times New Roman" panose="02020603050405020304" pitchFamily="18" charset="0"/>
                        </a:rPr>
                        <a:t>yap</a:t>
                      </a:r>
                      <a:r>
                        <a:rPr lang="tr-TR" sz="1100" b="0" strike="noStrike" spc="-7" dirty="0" err="1">
                          <a:solidFill>
                            <a:srgbClr val="000000"/>
                          </a:solidFill>
                          <a:latin typeface="Times New Roman" panose="02020603050405020304" pitchFamily="18" charset="0"/>
                          <a:cs typeface="Times New Roman" panose="02020603050405020304" pitchFamily="18" charset="0"/>
                        </a:rPr>
                        <a:t>ımına</a:t>
                      </a:r>
                      <a:r>
                        <a:rPr lang="tr-TR" sz="1100" b="0" strike="noStrike" spc="-7" baseline="0" dirty="0">
                          <a:solidFill>
                            <a:srgbClr val="000000"/>
                          </a:solidFill>
                          <a:latin typeface="Times New Roman" panose="02020603050405020304" pitchFamily="18" charset="0"/>
                          <a:cs typeface="Times New Roman" panose="02020603050405020304" pitchFamily="18" charset="0"/>
                        </a:rPr>
                        <a:t> başlanmıştır.</a:t>
                      </a:r>
                      <a:r>
                        <a:rPr lang="tr-TR" sz="1100" b="0" strike="noStrike" spc="-7" dirty="0">
                          <a:solidFill>
                            <a:srgbClr val="000000"/>
                          </a:solidFill>
                          <a:latin typeface="Times New Roman" panose="02020603050405020304" pitchFamily="18" charset="0"/>
                          <a:cs typeface="Times New Roman" panose="02020603050405020304" pitchFamily="18" charset="0"/>
                        </a:rPr>
                        <a:t>.</a:t>
                      </a:r>
                      <a:endParaRPr lang="tr-TR" sz="11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CCE4F084-8921-258C-BA67-6621411DC753}"/>
              </a:ext>
            </a:extLst>
          </p:cNvPr>
          <p:cNvSpPr>
            <a:spLocks noGrp="1"/>
          </p:cNvSpPr>
          <p:nvPr>
            <p:ph type="sldNum" idx="12"/>
          </p:nvPr>
        </p:nvSpPr>
        <p:spPr/>
        <p:txBody>
          <a:bodyPr/>
          <a:lstStyle/>
          <a:p>
            <a:pPr algn="r"/>
            <a:fld id="{4C66CDD5-FB62-4212-8535-01DC6434EC81}" type="slidenum">
              <a:rPr lang="tr-TR" spc="-1" smtClean="0"/>
              <a:pPr algn="r"/>
              <a:t>17</a:t>
            </a:fld>
            <a:endParaRPr lang="tr-TR" spc="-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p:cNvSpPr>
          <p:nvPr>
            <p:ph type="title" idx="4294967295"/>
          </p:nvPr>
        </p:nvSpPr>
        <p:spPr>
          <a:xfrm>
            <a:off x="1479860" y="427848"/>
            <a:ext cx="78800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1" dirty="0">
                <a:solidFill>
                  <a:srgbClr val="006FC0"/>
                </a:solidFill>
                <a:latin typeface="Trebuchet MS"/>
              </a:rPr>
              <a:t> </a:t>
            </a:r>
            <a:r>
              <a:rPr lang="tr-TR" sz="3200" b="1" strike="noStrike" cap="all" spc="-1" dirty="0">
                <a:solidFill>
                  <a:srgbClr val="006FC0"/>
                </a:solidFill>
                <a:latin typeface="Times New Roman"/>
              </a:rPr>
              <a:t>İLÇE MİLLİ </a:t>
            </a:r>
            <a:r>
              <a:rPr lang="tr-TR" sz="3200" b="1" strike="noStrike" cap="all" spc="-7" dirty="0">
                <a:solidFill>
                  <a:srgbClr val="006FC0"/>
                </a:solidFill>
                <a:latin typeface="Times New Roman"/>
              </a:rPr>
              <a:t>EĞİTİM</a:t>
            </a:r>
            <a:r>
              <a:rPr lang="tr-TR" sz="3200" b="1" strike="noStrike" cap="all" spc="-80" dirty="0">
                <a:solidFill>
                  <a:srgbClr val="006FC0"/>
                </a:solidFill>
                <a:latin typeface="Times New Roman"/>
              </a:rPr>
              <a:t> </a:t>
            </a:r>
            <a:r>
              <a:rPr lang="tr-TR" sz="3200" b="1" strike="noStrike" cap="all" spc="-7" dirty="0">
                <a:solidFill>
                  <a:srgbClr val="006FC0"/>
                </a:solidFill>
                <a:latin typeface="Times New Roman"/>
              </a:rPr>
              <a:t>MÜDÜRLÜĞÜ</a:t>
            </a:r>
            <a:endParaRPr lang="en-US" sz="3200" b="0" strike="noStrike" spc="-1" dirty="0">
              <a:solidFill>
                <a:srgbClr val="000000"/>
              </a:solidFill>
              <a:latin typeface="Tw Cen MT"/>
            </a:endParaRPr>
          </a:p>
        </p:txBody>
      </p:sp>
      <p:graphicFrame>
        <p:nvGraphicFramePr>
          <p:cNvPr id="181" name="Tablo 6"/>
          <p:cNvGraphicFramePr/>
          <p:nvPr>
            <p:extLst>
              <p:ext uri="{D42A27DB-BD31-4B8C-83A1-F6EECF244321}">
                <p14:modId xmlns:p14="http://schemas.microsoft.com/office/powerpoint/2010/main" val="682530594"/>
              </p:ext>
            </p:extLst>
          </p:nvPr>
        </p:nvGraphicFramePr>
        <p:xfrm>
          <a:off x="610201" y="2391664"/>
          <a:ext cx="8172292" cy="1883880"/>
        </p:xfrm>
        <a:graphic>
          <a:graphicData uri="http://schemas.openxmlformats.org/drawingml/2006/table">
            <a:tbl>
              <a:tblPr>
                <a:tableStyleId>{3C2FFA5D-87B4-456A-9821-1D502468CF0F}</a:tableStyleId>
              </a:tblPr>
              <a:tblGrid>
                <a:gridCol w="2583004">
                  <a:extLst>
                    <a:ext uri="{9D8B030D-6E8A-4147-A177-3AD203B41FA5}">
                      <a16:colId xmlns:a16="http://schemas.microsoft.com/office/drawing/2014/main" val="20000"/>
                    </a:ext>
                  </a:extLst>
                </a:gridCol>
                <a:gridCol w="1804228">
                  <a:extLst>
                    <a:ext uri="{9D8B030D-6E8A-4147-A177-3AD203B41FA5}">
                      <a16:colId xmlns:a16="http://schemas.microsoft.com/office/drawing/2014/main" val="20001"/>
                    </a:ext>
                  </a:extLst>
                </a:gridCol>
                <a:gridCol w="1741809">
                  <a:extLst>
                    <a:ext uri="{9D8B030D-6E8A-4147-A177-3AD203B41FA5}">
                      <a16:colId xmlns:a16="http://schemas.microsoft.com/office/drawing/2014/main" val="20002"/>
                    </a:ext>
                  </a:extLst>
                </a:gridCol>
                <a:gridCol w="2043251">
                  <a:extLst>
                    <a:ext uri="{9D8B030D-6E8A-4147-A177-3AD203B41FA5}">
                      <a16:colId xmlns:a16="http://schemas.microsoft.com/office/drawing/2014/main" val="20003"/>
                    </a:ext>
                  </a:extLst>
                </a:gridCol>
              </a:tblGrid>
              <a:tr h="331920">
                <a:tc>
                  <a:txBody>
                    <a:bodyPr/>
                    <a:lstStyle/>
                    <a:p>
                      <a:pPr marL="777960">
                        <a:lnSpc>
                          <a:spcPct val="100000"/>
                        </a:lnSpc>
                        <a:spcBef>
                          <a:spcPts val="935"/>
                        </a:spcBef>
                      </a:pPr>
                      <a:r>
                        <a:rPr lang="en-US" sz="1200" b="1" strike="noStrike" spc="-7" dirty="0">
                          <a:latin typeface="Times New Roman" panose="02020603050405020304" pitchFamily="18" charset="0"/>
                          <a:cs typeface="Times New Roman" panose="02020603050405020304" pitchFamily="18" charset="0"/>
                        </a:rPr>
                        <a:t>EĞİTİM</a:t>
                      </a:r>
                      <a:r>
                        <a:rPr lang="en-US" sz="1200" b="1" strike="noStrike" spc="-12" dirty="0">
                          <a:latin typeface="Times New Roman" panose="02020603050405020304" pitchFamily="18" charset="0"/>
                          <a:cs typeface="Times New Roman" panose="02020603050405020304" pitchFamily="18" charset="0"/>
                        </a:rPr>
                        <a:t> </a:t>
                      </a:r>
                      <a:r>
                        <a:rPr lang="en-US" sz="1200" b="1" strike="noStrike" spc="-7" dirty="0">
                          <a:latin typeface="Times New Roman" panose="02020603050405020304" pitchFamily="18" charset="0"/>
                          <a:cs typeface="Times New Roman" panose="02020603050405020304" pitchFamily="18" charset="0"/>
                        </a:rPr>
                        <a:t>TÜRÜ</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317520">
                        <a:lnSpc>
                          <a:spcPct val="100000"/>
                        </a:lnSpc>
                        <a:spcBef>
                          <a:spcPts val="935"/>
                        </a:spcBef>
                      </a:pPr>
                      <a:r>
                        <a:rPr lang="en-US" sz="1200" b="1" strike="noStrike" spc="-7" dirty="0">
                          <a:latin typeface="Times New Roman" panose="02020603050405020304" pitchFamily="18" charset="0"/>
                          <a:cs typeface="Times New Roman" panose="02020603050405020304" pitchFamily="18" charset="0"/>
                        </a:rPr>
                        <a:t>OKUL </a:t>
                      </a:r>
                      <a:r>
                        <a:rPr lang="en-US" sz="1200" b="1" strike="noStrike" spc="-21" dirty="0">
                          <a:latin typeface="Times New Roman" panose="02020603050405020304" pitchFamily="18" charset="0"/>
                          <a:cs typeface="Times New Roman" panose="02020603050405020304" pitchFamily="18" charset="0"/>
                        </a:rPr>
                        <a:t>SAYISI</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720" algn="ctr">
                        <a:lnSpc>
                          <a:spcPct val="100000"/>
                        </a:lnSpc>
                        <a:spcBef>
                          <a:spcPts val="935"/>
                        </a:spcBef>
                      </a:pPr>
                      <a:r>
                        <a:rPr lang="en-US" sz="1200" b="1" strike="noStrike" spc="-1" dirty="0">
                          <a:latin typeface="Times New Roman" panose="02020603050405020304" pitchFamily="18" charset="0"/>
                          <a:cs typeface="Times New Roman" panose="02020603050405020304" pitchFamily="18" charset="0"/>
                        </a:rPr>
                        <a:t>SINIF</a:t>
                      </a:r>
                      <a:r>
                        <a:rPr lang="en-US" sz="1200" b="1" strike="noStrike" spc="-21" dirty="0">
                          <a:latin typeface="Times New Roman" panose="02020603050405020304" pitchFamily="18" charset="0"/>
                          <a:cs typeface="Times New Roman" panose="02020603050405020304" pitchFamily="18" charset="0"/>
                        </a:rPr>
                        <a:t> SAYISI</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454680">
                        <a:lnSpc>
                          <a:spcPct val="100000"/>
                        </a:lnSpc>
                        <a:spcBef>
                          <a:spcPts val="935"/>
                        </a:spcBef>
                      </a:pPr>
                      <a:r>
                        <a:rPr lang="en-US" sz="1200" b="1" strike="noStrike" spc="-7" dirty="0">
                          <a:latin typeface="Times New Roman" panose="02020603050405020304" pitchFamily="18" charset="0"/>
                          <a:cs typeface="Times New Roman" panose="02020603050405020304" pitchFamily="18" charset="0"/>
                        </a:rPr>
                        <a:t>ÖĞRENCİ</a:t>
                      </a:r>
                      <a:r>
                        <a:rPr lang="en-US" sz="1200" b="1" strike="noStrike" spc="-12" dirty="0">
                          <a:latin typeface="Times New Roman" panose="02020603050405020304" pitchFamily="18" charset="0"/>
                          <a:cs typeface="Times New Roman" panose="02020603050405020304" pitchFamily="18" charset="0"/>
                        </a:rPr>
                        <a:t> </a:t>
                      </a:r>
                      <a:r>
                        <a:rPr lang="en-US" sz="1200" b="1" strike="noStrike" spc="-21" dirty="0">
                          <a:latin typeface="Times New Roman" panose="02020603050405020304" pitchFamily="18" charset="0"/>
                          <a:cs typeface="Times New Roman" panose="02020603050405020304" pitchFamily="18" charset="0"/>
                        </a:rPr>
                        <a:t>SAYISI</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386280">
                <a:tc>
                  <a:txBody>
                    <a:bodyPr/>
                    <a:lstStyle/>
                    <a:p>
                      <a:pPr marL="9000">
                        <a:lnSpc>
                          <a:spcPct val="100000"/>
                        </a:lnSpc>
                        <a:spcBef>
                          <a:spcPts val="669"/>
                        </a:spcBef>
                      </a:pPr>
                      <a:r>
                        <a:rPr lang="en-US" sz="1400" strike="noStrike" spc="-15" dirty="0" err="1">
                          <a:latin typeface="Times New Roman" panose="02020603050405020304" pitchFamily="18" charset="0"/>
                          <a:cs typeface="Times New Roman" panose="02020603050405020304" pitchFamily="18" charset="0"/>
                        </a:rPr>
                        <a:t>Evde</a:t>
                      </a:r>
                      <a:r>
                        <a:rPr lang="en-US" sz="1400" strike="noStrike" spc="-15" dirty="0">
                          <a:latin typeface="Times New Roman" panose="02020603050405020304" pitchFamily="18" charset="0"/>
                          <a:cs typeface="Times New Roman" panose="02020603050405020304" pitchFamily="18" charset="0"/>
                        </a:rPr>
                        <a:t> </a:t>
                      </a:r>
                      <a:r>
                        <a:rPr lang="en-US" sz="1400" strike="noStrike" spc="-1" dirty="0" err="1">
                          <a:latin typeface="Times New Roman" panose="02020603050405020304" pitchFamily="18" charset="0"/>
                          <a:cs typeface="Times New Roman" panose="02020603050405020304" pitchFamily="18" charset="0"/>
                        </a:rPr>
                        <a:t>Eğitim</a:t>
                      </a:r>
                      <a:r>
                        <a:rPr lang="en-US" sz="1400" strike="noStrike" spc="-1" dirty="0">
                          <a:latin typeface="Times New Roman" panose="02020603050405020304" pitchFamily="18" charset="0"/>
                          <a:cs typeface="Times New Roman" panose="02020603050405020304" pitchFamily="18" charset="0"/>
                        </a:rPr>
                        <a:t> </a:t>
                      </a:r>
                      <a:r>
                        <a:rPr lang="en-US" sz="1400" strike="noStrike" spc="-7" dirty="0">
                          <a:latin typeface="Times New Roman" panose="02020603050405020304" pitchFamily="18" charset="0"/>
                          <a:cs typeface="Times New Roman" panose="02020603050405020304" pitchFamily="18" charset="0"/>
                        </a:rPr>
                        <a:t>Alan</a:t>
                      </a:r>
                      <a:endParaRPr lang="tr-TR" sz="14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rPr>
                        <a:t>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rPr>
                        <a:t>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effectLst/>
                          <a:latin typeface="Times New Roman" panose="02020603050405020304" pitchFamily="18" charset="0"/>
                          <a:cs typeface="Times New Roman" panose="02020603050405020304" pitchFamily="18" charset="0"/>
                        </a:rPr>
                        <a:t>19</a:t>
                      </a:r>
                      <a:endPar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6280">
                <a:tc>
                  <a:txBody>
                    <a:bodyPr/>
                    <a:lstStyle/>
                    <a:p>
                      <a:pPr marL="9000">
                        <a:lnSpc>
                          <a:spcPct val="100000"/>
                        </a:lnSpc>
                        <a:spcBef>
                          <a:spcPts val="689"/>
                        </a:spcBef>
                      </a:pPr>
                      <a:r>
                        <a:rPr lang="en-US" sz="1400" strike="noStrike" spc="-7" dirty="0" err="1">
                          <a:latin typeface="Times New Roman" panose="02020603050405020304" pitchFamily="18" charset="0"/>
                          <a:cs typeface="Times New Roman" panose="02020603050405020304" pitchFamily="18" charset="0"/>
                        </a:rPr>
                        <a:t>Destek</a:t>
                      </a:r>
                      <a:r>
                        <a:rPr lang="en-US" sz="1400" strike="noStrike" spc="-7" dirty="0">
                          <a:latin typeface="Times New Roman" panose="02020603050405020304" pitchFamily="18" charset="0"/>
                          <a:cs typeface="Times New Roman" panose="02020603050405020304" pitchFamily="18" charset="0"/>
                        </a:rPr>
                        <a:t> </a:t>
                      </a:r>
                      <a:r>
                        <a:rPr lang="en-US" sz="1400" strike="noStrike" spc="-7" dirty="0" err="1">
                          <a:latin typeface="Times New Roman" panose="02020603050405020304" pitchFamily="18" charset="0"/>
                          <a:cs typeface="Times New Roman" panose="02020603050405020304" pitchFamily="18" charset="0"/>
                        </a:rPr>
                        <a:t>Eğitim</a:t>
                      </a:r>
                      <a:r>
                        <a:rPr lang="en-US" sz="1400" strike="noStrike" spc="-21" dirty="0">
                          <a:latin typeface="Times New Roman" panose="02020603050405020304" pitchFamily="18" charset="0"/>
                          <a:cs typeface="Times New Roman" panose="02020603050405020304" pitchFamily="18" charset="0"/>
                        </a:rPr>
                        <a:t> </a:t>
                      </a:r>
                      <a:r>
                        <a:rPr lang="en-US" sz="1400" strike="noStrike" spc="-7" dirty="0" err="1">
                          <a:latin typeface="Times New Roman" panose="02020603050405020304" pitchFamily="18" charset="0"/>
                          <a:cs typeface="Times New Roman" panose="02020603050405020304" pitchFamily="18" charset="0"/>
                        </a:rPr>
                        <a:t>Odası</a:t>
                      </a:r>
                      <a:endParaRPr lang="tr-TR" sz="14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solidFill>
                            <a:schemeClr val="dk1"/>
                          </a:solidFill>
                          <a:effectLst/>
                          <a:latin typeface="Times New Roman" panose="02020603050405020304" pitchFamily="18" charset="0"/>
                          <a:ea typeface="+mn-ea"/>
                          <a:cs typeface="Times New Roman" panose="02020603050405020304" pitchFamily="18" charset="0"/>
                        </a:rPr>
                        <a:t>50</a:t>
                      </a:r>
                      <a:endPar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rPr>
                        <a:t>182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rPr>
                        <a:t>206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86280">
                <a:tc>
                  <a:txBody>
                    <a:bodyPr/>
                    <a:lstStyle/>
                    <a:p>
                      <a:pPr marL="9000">
                        <a:lnSpc>
                          <a:spcPct val="100000"/>
                        </a:lnSpc>
                        <a:spcBef>
                          <a:spcPts val="689"/>
                        </a:spcBef>
                      </a:pPr>
                      <a:r>
                        <a:rPr lang="en-US" sz="1400" strike="noStrike" spc="-15" dirty="0" err="1">
                          <a:latin typeface="Times New Roman" panose="02020603050405020304" pitchFamily="18" charset="0"/>
                          <a:cs typeface="Times New Roman" panose="02020603050405020304" pitchFamily="18" charset="0"/>
                        </a:rPr>
                        <a:t>Özel</a:t>
                      </a:r>
                      <a:r>
                        <a:rPr lang="en-US" sz="1400" strike="noStrike" spc="-15" dirty="0">
                          <a:latin typeface="Times New Roman" panose="02020603050405020304" pitchFamily="18" charset="0"/>
                          <a:cs typeface="Times New Roman" panose="02020603050405020304" pitchFamily="18" charset="0"/>
                        </a:rPr>
                        <a:t> </a:t>
                      </a:r>
                      <a:r>
                        <a:rPr lang="en-US" sz="1400" strike="noStrike" spc="-7" dirty="0" err="1">
                          <a:latin typeface="Times New Roman" panose="02020603050405020304" pitchFamily="18" charset="0"/>
                          <a:cs typeface="Times New Roman" panose="02020603050405020304" pitchFamily="18" charset="0"/>
                        </a:rPr>
                        <a:t>Eğitim</a:t>
                      </a:r>
                      <a:r>
                        <a:rPr lang="en-US" sz="1400" strike="noStrike" spc="-7" dirty="0">
                          <a:latin typeface="Times New Roman" panose="02020603050405020304" pitchFamily="18" charset="0"/>
                          <a:cs typeface="Times New Roman" panose="02020603050405020304" pitchFamily="18" charset="0"/>
                        </a:rPr>
                        <a:t> </a:t>
                      </a:r>
                      <a:r>
                        <a:rPr lang="en-US" sz="1400" strike="noStrike" spc="-7" dirty="0" err="1">
                          <a:latin typeface="Times New Roman" panose="02020603050405020304" pitchFamily="18" charset="0"/>
                          <a:cs typeface="Times New Roman" panose="02020603050405020304" pitchFamily="18" charset="0"/>
                        </a:rPr>
                        <a:t>Sınıfı</a:t>
                      </a:r>
                      <a:r>
                        <a:rPr lang="en-US" sz="1400" strike="noStrike" spc="-21" dirty="0">
                          <a:latin typeface="Times New Roman" panose="02020603050405020304" pitchFamily="18" charset="0"/>
                          <a:cs typeface="Times New Roman" panose="02020603050405020304" pitchFamily="18" charset="0"/>
                        </a:rPr>
                        <a:t> </a:t>
                      </a:r>
                      <a:r>
                        <a:rPr lang="en-US" sz="1400" strike="noStrike" spc="-7" dirty="0" err="1">
                          <a:latin typeface="Times New Roman" panose="02020603050405020304" pitchFamily="18" charset="0"/>
                          <a:cs typeface="Times New Roman" panose="02020603050405020304" pitchFamily="18" charset="0"/>
                        </a:rPr>
                        <a:t>Sayısı</a:t>
                      </a:r>
                      <a:endParaRPr lang="tr-TR" sz="14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effectLst/>
                          <a:latin typeface="Times New Roman" panose="02020603050405020304" pitchFamily="18" charset="0"/>
                          <a:cs typeface="Times New Roman" panose="02020603050405020304" pitchFamily="18" charset="0"/>
                        </a:rPr>
                        <a:t>14</a:t>
                      </a:r>
                      <a:endPar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rPr>
                        <a:t>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effectLst/>
                          <a:latin typeface="Times New Roman" panose="02020603050405020304" pitchFamily="18" charset="0"/>
                          <a:cs typeface="Times New Roman" panose="02020603050405020304" pitchFamily="18" charset="0"/>
                        </a:rPr>
                        <a:t>185</a:t>
                      </a:r>
                      <a:endPar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3120">
                <a:tc>
                  <a:txBody>
                    <a:bodyPr/>
                    <a:lstStyle/>
                    <a:p>
                      <a:pPr marL="9000">
                        <a:lnSpc>
                          <a:spcPct val="100000"/>
                        </a:lnSpc>
                        <a:spcBef>
                          <a:spcPts val="726"/>
                        </a:spcBef>
                      </a:pPr>
                      <a:r>
                        <a:rPr lang="en-US" sz="1400" strike="noStrike" spc="-12">
                          <a:latin typeface="Times New Roman" panose="02020603050405020304" pitchFamily="18" charset="0"/>
                          <a:cs typeface="Times New Roman" panose="02020603050405020304" pitchFamily="18" charset="0"/>
                        </a:rPr>
                        <a:t>Kaynaştırma</a:t>
                      </a:r>
                      <a:r>
                        <a:rPr lang="en-US" sz="1400" strike="noStrike" spc="-15">
                          <a:latin typeface="Times New Roman" panose="02020603050405020304" pitchFamily="18" charset="0"/>
                          <a:cs typeface="Times New Roman" panose="02020603050405020304" pitchFamily="18" charset="0"/>
                        </a:rPr>
                        <a:t> </a:t>
                      </a:r>
                      <a:r>
                        <a:rPr lang="en-US" sz="1400" strike="noStrike" spc="-12">
                          <a:latin typeface="Times New Roman" panose="02020603050405020304" pitchFamily="18" charset="0"/>
                          <a:cs typeface="Times New Roman" panose="02020603050405020304" pitchFamily="18" charset="0"/>
                        </a:rPr>
                        <a:t>Öğrencisi</a:t>
                      </a:r>
                      <a:endParaRPr lang="tr-TR" sz="1400" b="0" strike="noStrike" spc="-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rPr>
                        <a:t>56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rPr>
                        <a:t>634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182" name="object 8"/>
          <p:cNvGraphicFramePr/>
          <p:nvPr>
            <p:extLst>
              <p:ext uri="{D42A27DB-BD31-4B8C-83A1-F6EECF244321}">
                <p14:modId xmlns:p14="http://schemas.microsoft.com/office/powerpoint/2010/main" val="2840652004"/>
              </p:ext>
            </p:extLst>
          </p:nvPr>
        </p:nvGraphicFramePr>
        <p:xfrm>
          <a:off x="610200" y="4951775"/>
          <a:ext cx="8172296" cy="1942350"/>
        </p:xfrm>
        <a:graphic>
          <a:graphicData uri="http://schemas.openxmlformats.org/drawingml/2006/table">
            <a:tbl>
              <a:tblPr>
                <a:tableStyleId>{3C2FFA5D-87B4-456A-9821-1D502468CF0F}</a:tableStyleId>
              </a:tblPr>
              <a:tblGrid>
                <a:gridCol w="937369">
                  <a:extLst>
                    <a:ext uri="{9D8B030D-6E8A-4147-A177-3AD203B41FA5}">
                      <a16:colId xmlns:a16="http://schemas.microsoft.com/office/drawing/2014/main" val="20000"/>
                    </a:ext>
                  </a:extLst>
                </a:gridCol>
                <a:gridCol w="885009">
                  <a:extLst>
                    <a:ext uri="{9D8B030D-6E8A-4147-A177-3AD203B41FA5}">
                      <a16:colId xmlns:a16="http://schemas.microsoft.com/office/drawing/2014/main" val="20001"/>
                    </a:ext>
                  </a:extLst>
                </a:gridCol>
                <a:gridCol w="954512">
                  <a:extLst>
                    <a:ext uri="{9D8B030D-6E8A-4147-A177-3AD203B41FA5}">
                      <a16:colId xmlns:a16="http://schemas.microsoft.com/office/drawing/2014/main" val="20002"/>
                    </a:ext>
                  </a:extLst>
                </a:gridCol>
                <a:gridCol w="899116">
                  <a:extLst>
                    <a:ext uri="{9D8B030D-6E8A-4147-A177-3AD203B41FA5}">
                      <a16:colId xmlns:a16="http://schemas.microsoft.com/office/drawing/2014/main" val="20003"/>
                    </a:ext>
                  </a:extLst>
                </a:gridCol>
                <a:gridCol w="899116">
                  <a:extLst>
                    <a:ext uri="{9D8B030D-6E8A-4147-A177-3AD203B41FA5}">
                      <a16:colId xmlns:a16="http://schemas.microsoft.com/office/drawing/2014/main" val="20004"/>
                    </a:ext>
                  </a:extLst>
                </a:gridCol>
                <a:gridCol w="899116">
                  <a:extLst>
                    <a:ext uri="{9D8B030D-6E8A-4147-A177-3AD203B41FA5}">
                      <a16:colId xmlns:a16="http://schemas.microsoft.com/office/drawing/2014/main" val="20005"/>
                    </a:ext>
                  </a:extLst>
                </a:gridCol>
                <a:gridCol w="899116">
                  <a:extLst>
                    <a:ext uri="{9D8B030D-6E8A-4147-A177-3AD203B41FA5}">
                      <a16:colId xmlns:a16="http://schemas.microsoft.com/office/drawing/2014/main" val="20006"/>
                    </a:ext>
                  </a:extLst>
                </a:gridCol>
                <a:gridCol w="899116">
                  <a:extLst>
                    <a:ext uri="{9D8B030D-6E8A-4147-A177-3AD203B41FA5}">
                      <a16:colId xmlns:a16="http://schemas.microsoft.com/office/drawing/2014/main" val="20007"/>
                    </a:ext>
                  </a:extLst>
                </a:gridCol>
                <a:gridCol w="899826">
                  <a:extLst>
                    <a:ext uri="{9D8B030D-6E8A-4147-A177-3AD203B41FA5}">
                      <a16:colId xmlns:a16="http://schemas.microsoft.com/office/drawing/2014/main" val="20008"/>
                    </a:ext>
                  </a:extLst>
                </a:gridCol>
              </a:tblGrid>
              <a:tr h="516108">
                <a:tc rowSpan="2">
                  <a:txBody>
                    <a:bodyPr/>
                    <a:lstStyle/>
                    <a:p>
                      <a:pPr marL="17280" algn="ctr">
                        <a:lnSpc>
                          <a:spcPct val="100000"/>
                        </a:lnSpc>
                      </a:pPr>
                      <a:r>
                        <a:rPr lang="en-US" sz="1200" b="1" strike="noStrike" spc="-1" dirty="0">
                          <a:latin typeface="Times New Roman" panose="02020603050405020304" pitchFamily="18" charset="0"/>
                          <a:cs typeface="Times New Roman" panose="02020603050405020304" pitchFamily="18" charset="0"/>
                        </a:rPr>
                        <a:t>20</a:t>
                      </a:r>
                      <a:r>
                        <a:rPr lang="tr-TR" sz="1200" b="1" strike="noStrike" spc="-1" dirty="0">
                          <a:latin typeface="Times New Roman" panose="02020603050405020304" pitchFamily="18" charset="0"/>
                          <a:cs typeface="Times New Roman" panose="02020603050405020304" pitchFamily="18" charset="0"/>
                        </a:rPr>
                        <a:t>20</a:t>
                      </a:r>
                      <a:r>
                        <a:rPr lang="en-US" sz="1200" b="1" strike="noStrike" spc="-1" dirty="0">
                          <a:latin typeface="Times New Roman" panose="02020603050405020304" pitchFamily="18" charset="0"/>
                          <a:cs typeface="Times New Roman" panose="02020603050405020304" pitchFamily="18" charset="0"/>
                        </a:rPr>
                        <a:t> </a:t>
                      </a:r>
                      <a:r>
                        <a:rPr lang="en-US" sz="1200" b="1" strike="noStrike" spc="-7" dirty="0">
                          <a:latin typeface="Times New Roman" panose="02020603050405020304" pitchFamily="18" charset="0"/>
                          <a:cs typeface="Times New Roman" panose="02020603050405020304" pitchFamily="18" charset="0"/>
                        </a:rPr>
                        <a:t>YILI</a:t>
                      </a:r>
                      <a:r>
                        <a:rPr lang="tr-TR" sz="1200" b="1" strike="noStrike" spc="-7" dirty="0">
                          <a:latin typeface="Times New Roman" panose="02020603050405020304" pitchFamily="18" charset="0"/>
                          <a:cs typeface="Times New Roman" panose="02020603050405020304" pitchFamily="18" charset="0"/>
                        </a:rPr>
                        <a:t> </a:t>
                      </a:r>
                      <a:r>
                        <a:rPr lang="en-US" sz="1200" b="1" strike="noStrike" spc="-60" dirty="0">
                          <a:latin typeface="Times New Roman" panose="02020603050405020304" pitchFamily="18" charset="0"/>
                          <a:cs typeface="Times New Roman" panose="02020603050405020304" pitchFamily="18" charset="0"/>
                        </a:rPr>
                        <a:t> </a:t>
                      </a:r>
                      <a:endParaRPr lang="tr-TR" sz="1200" b="1" strike="noStrike" spc="-60" dirty="0">
                        <a:latin typeface="Times New Roman" panose="02020603050405020304" pitchFamily="18" charset="0"/>
                        <a:cs typeface="Times New Roman" panose="02020603050405020304" pitchFamily="18" charset="0"/>
                      </a:endParaRPr>
                    </a:p>
                    <a:p>
                      <a:pPr marL="17280" algn="ctr">
                        <a:lnSpc>
                          <a:spcPct val="100000"/>
                        </a:lnSpc>
                      </a:pPr>
                      <a:r>
                        <a:rPr lang="en-US" sz="1200" b="1" strike="noStrike" spc="-1" dirty="0">
                          <a:latin typeface="Times New Roman" panose="02020603050405020304" pitchFamily="18" charset="0"/>
                          <a:cs typeface="Times New Roman" panose="02020603050405020304" pitchFamily="18" charset="0"/>
                        </a:rPr>
                        <a:t>6  </a:t>
                      </a:r>
                      <a:r>
                        <a:rPr lang="en-US" sz="1200" b="1" strike="noStrike" spc="-41" dirty="0">
                          <a:latin typeface="Times New Roman" panose="02020603050405020304" pitchFamily="18" charset="0"/>
                          <a:cs typeface="Times New Roman" panose="02020603050405020304" pitchFamily="18" charset="0"/>
                        </a:rPr>
                        <a:t>YAŞ </a:t>
                      </a:r>
                      <a:r>
                        <a:rPr lang="en-US" sz="1200" b="1" strike="noStrike" spc="-1" dirty="0">
                          <a:latin typeface="Times New Roman" panose="02020603050405020304" pitchFamily="18" charset="0"/>
                          <a:cs typeface="Times New Roman" panose="02020603050405020304" pitchFamily="18" charset="0"/>
                        </a:rPr>
                        <a:t>ÜZERİ  </a:t>
                      </a:r>
                      <a:r>
                        <a:rPr lang="en-US" sz="1200" b="1" strike="noStrike" spc="-7" dirty="0">
                          <a:latin typeface="Times New Roman" panose="02020603050405020304" pitchFamily="18" charset="0"/>
                          <a:cs typeface="Times New Roman" panose="02020603050405020304" pitchFamily="18" charset="0"/>
                        </a:rPr>
                        <a:t>NÜFUS</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a:txBody>
                    <a:bodyPr/>
                    <a:lstStyle/>
                    <a:p>
                      <a:pPr marL="16560" algn="ctr">
                        <a:lnSpc>
                          <a:spcPct val="100000"/>
                        </a:lnSpc>
                      </a:pPr>
                      <a:r>
                        <a:rPr lang="en-US" sz="1200" b="1" strike="noStrike" spc="-1" dirty="0">
                          <a:latin typeface="Times New Roman" panose="02020603050405020304" pitchFamily="18" charset="0"/>
                          <a:cs typeface="Times New Roman" panose="02020603050405020304" pitchFamily="18" charset="0"/>
                        </a:rPr>
                        <a:t>20</a:t>
                      </a:r>
                      <a:r>
                        <a:rPr lang="tr-TR" sz="1200" b="1" strike="noStrike" spc="-1" dirty="0">
                          <a:latin typeface="Times New Roman" panose="02020603050405020304" pitchFamily="18" charset="0"/>
                          <a:cs typeface="Times New Roman" panose="02020603050405020304" pitchFamily="18" charset="0"/>
                        </a:rPr>
                        <a:t>21 </a:t>
                      </a:r>
                      <a:r>
                        <a:rPr lang="en-US" sz="1200" b="1" strike="noStrike" spc="-1" dirty="0">
                          <a:latin typeface="Times New Roman" panose="02020603050405020304" pitchFamily="18" charset="0"/>
                          <a:cs typeface="Times New Roman" panose="02020603050405020304" pitchFamily="18" charset="0"/>
                        </a:rPr>
                        <a:t>YILI</a:t>
                      </a:r>
                      <a:r>
                        <a:rPr lang="en-US" sz="1200" b="1" strike="noStrike" spc="-60" dirty="0">
                          <a:latin typeface="Times New Roman" panose="02020603050405020304" pitchFamily="18" charset="0"/>
                          <a:cs typeface="Times New Roman" panose="02020603050405020304" pitchFamily="18" charset="0"/>
                        </a:rPr>
                        <a:t> </a:t>
                      </a:r>
                      <a:endParaRPr lang="tr-TR" sz="1200" b="1" strike="noStrike" spc="-60" dirty="0">
                        <a:latin typeface="Times New Roman" panose="02020603050405020304" pitchFamily="18" charset="0"/>
                        <a:cs typeface="Times New Roman" panose="02020603050405020304" pitchFamily="18" charset="0"/>
                      </a:endParaRPr>
                    </a:p>
                    <a:p>
                      <a:pPr marL="16560" algn="ctr">
                        <a:lnSpc>
                          <a:spcPct val="100000"/>
                        </a:lnSpc>
                      </a:pPr>
                      <a:r>
                        <a:rPr lang="en-US" sz="1200" b="1" strike="noStrike" spc="-1" dirty="0">
                          <a:latin typeface="Times New Roman" panose="02020603050405020304" pitchFamily="18" charset="0"/>
                          <a:cs typeface="Times New Roman" panose="02020603050405020304" pitchFamily="18" charset="0"/>
                        </a:rPr>
                        <a:t>6  </a:t>
                      </a:r>
                      <a:r>
                        <a:rPr lang="en-US" sz="1200" b="1" strike="noStrike" spc="-35" dirty="0">
                          <a:latin typeface="Times New Roman" panose="02020603050405020304" pitchFamily="18" charset="0"/>
                          <a:cs typeface="Times New Roman" panose="02020603050405020304" pitchFamily="18" charset="0"/>
                        </a:rPr>
                        <a:t>YAŞ </a:t>
                      </a:r>
                      <a:r>
                        <a:rPr lang="en-US" sz="1200" b="1" strike="noStrike" spc="-1" dirty="0">
                          <a:latin typeface="Times New Roman" panose="02020603050405020304" pitchFamily="18" charset="0"/>
                          <a:cs typeface="Times New Roman" panose="02020603050405020304" pitchFamily="18" charset="0"/>
                        </a:rPr>
                        <a:t>ÜZERİ  </a:t>
                      </a:r>
                      <a:r>
                        <a:rPr lang="en-US" sz="1200" b="1" strike="noStrike" spc="-7" dirty="0">
                          <a:latin typeface="Times New Roman" panose="02020603050405020304" pitchFamily="18" charset="0"/>
                          <a:cs typeface="Times New Roman" panose="02020603050405020304" pitchFamily="18" charset="0"/>
                        </a:rPr>
                        <a:t>NÜFUS</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a:txBody>
                    <a:bodyPr/>
                    <a:lstStyle/>
                    <a:p>
                      <a:pPr marL="17280" algn="ctr">
                        <a:lnSpc>
                          <a:spcPct val="100000"/>
                        </a:lnSpc>
                      </a:pPr>
                      <a:r>
                        <a:rPr lang="en-US" sz="1200" b="1" strike="noStrike" spc="-1" dirty="0">
                          <a:latin typeface="Times New Roman" panose="02020603050405020304" pitchFamily="18" charset="0"/>
                          <a:cs typeface="Times New Roman" panose="02020603050405020304" pitchFamily="18" charset="0"/>
                        </a:rPr>
                        <a:t>202</a:t>
                      </a:r>
                      <a:r>
                        <a:rPr lang="tr-TR" sz="1200" b="1" strike="noStrike" spc="-1" dirty="0">
                          <a:latin typeface="Times New Roman" panose="02020603050405020304" pitchFamily="18" charset="0"/>
                          <a:cs typeface="Times New Roman" panose="02020603050405020304" pitchFamily="18" charset="0"/>
                        </a:rPr>
                        <a:t>2</a:t>
                      </a:r>
                      <a:r>
                        <a:rPr lang="en-US" sz="1200" b="1" strike="noStrike" spc="-1" dirty="0">
                          <a:latin typeface="Times New Roman" panose="02020603050405020304" pitchFamily="18" charset="0"/>
                          <a:cs typeface="Times New Roman" panose="02020603050405020304" pitchFamily="18" charset="0"/>
                        </a:rPr>
                        <a:t> </a:t>
                      </a:r>
                      <a:r>
                        <a:rPr lang="en-US" sz="1200" b="1" strike="noStrike" spc="-7" dirty="0">
                          <a:latin typeface="Times New Roman" panose="02020603050405020304" pitchFamily="18" charset="0"/>
                          <a:cs typeface="Times New Roman" panose="02020603050405020304" pitchFamily="18" charset="0"/>
                        </a:rPr>
                        <a:t>YILI</a:t>
                      </a:r>
                      <a:r>
                        <a:rPr lang="en-US" sz="1200" b="1" strike="noStrike" spc="-60" dirty="0">
                          <a:latin typeface="Times New Roman" panose="02020603050405020304" pitchFamily="18" charset="0"/>
                          <a:cs typeface="Times New Roman" panose="02020603050405020304" pitchFamily="18" charset="0"/>
                        </a:rPr>
                        <a:t> </a:t>
                      </a:r>
                      <a:r>
                        <a:rPr lang="tr-TR" sz="1200" b="1" strike="noStrike" spc="-60" dirty="0">
                          <a:latin typeface="Times New Roman" panose="02020603050405020304" pitchFamily="18" charset="0"/>
                          <a:cs typeface="Times New Roman" panose="02020603050405020304" pitchFamily="18" charset="0"/>
                        </a:rPr>
                        <a:t>  </a:t>
                      </a:r>
                    </a:p>
                    <a:p>
                      <a:pPr marL="17280" algn="ctr">
                        <a:lnSpc>
                          <a:spcPct val="100000"/>
                        </a:lnSpc>
                      </a:pPr>
                      <a:r>
                        <a:rPr lang="en-US" sz="1200" b="1" strike="noStrike" spc="-1" dirty="0">
                          <a:latin typeface="Times New Roman" panose="02020603050405020304" pitchFamily="18" charset="0"/>
                          <a:cs typeface="Times New Roman" panose="02020603050405020304" pitchFamily="18" charset="0"/>
                        </a:rPr>
                        <a:t>6  </a:t>
                      </a:r>
                      <a:r>
                        <a:rPr lang="en-US" sz="1200" b="1" strike="noStrike" spc="-41" dirty="0">
                          <a:latin typeface="Times New Roman" panose="02020603050405020304" pitchFamily="18" charset="0"/>
                          <a:cs typeface="Times New Roman" panose="02020603050405020304" pitchFamily="18" charset="0"/>
                        </a:rPr>
                        <a:t>YAŞ </a:t>
                      </a:r>
                      <a:r>
                        <a:rPr lang="en-US" sz="1200" b="1" strike="noStrike" spc="-1" dirty="0">
                          <a:latin typeface="Times New Roman" panose="02020603050405020304" pitchFamily="18" charset="0"/>
                          <a:cs typeface="Times New Roman" panose="02020603050405020304" pitchFamily="18" charset="0"/>
                        </a:rPr>
                        <a:t>ÜZERİ  </a:t>
                      </a:r>
                      <a:r>
                        <a:rPr lang="en-US" sz="1200" b="1" strike="noStrike" spc="-7" dirty="0">
                          <a:latin typeface="Times New Roman" panose="02020603050405020304" pitchFamily="18" charset="0"/>
                          <a:cs typeface="Times New Roman" panose="02020603050405020304" pitchFamily="18" charset="0"/>
                        </a:rPr>
                        <a:t>NÜFUS</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marL="176040">
                        <a:lnSpc>
                          <a:spcPct val="100000"/>
                        </a:lnSpc>
                        <a:spcBef>
                          <a:spcPts val="893"/>
                        </a:spcBef>
                      </a:pPr>
                      <a:r>
                        <a:rPr lang="en-US" sz="1200" b="1" strike="noStrike" spc="-7" dirty="0">
                          <a:latin typeface="Times New Roman" panose="02020603050405020304" pitchFamily="18" charset="0"/>
                          <a:cs typeface="Times New Roman" panose="02020603050405020304" pitchFamily="18" charset="0"/>
                        </a:rPr>
                        <a:t>OKUMA</a:t>
                      </a:r>
                      <a:r>
                        <a:rPr lang="en-US" sz="1200" b="1" strike="noStrike" spc="-15" dirty="0">
                          <a:latin typeface="Times New Roman" panose="02020603050405020304" pitchFamily="18" charset="0"/>
                          <a:cs typeface="Times New Roman" panose="02020603050405020304" pitchFamily="18" charset="0"/>
                        </a:rPr>
                        <a:t> </a:t>
                      </a:r>
                      <a:r>
                        <a:rPr lang="en-US" sz="1200" b="1" strike="noStrike" spc="-26" dirty="0">
                          <a:latin typeface="Times New Roman" panose="02020603050405020304" pitchFamily="18" charset="0"/>
                          <a:cs typeface="Times New Roman" panose="02020603050405020304" pitchFamily="18" charset="0"/>
                        </a:rPr>
                        <a:t>YAZMA</a:t>
                      </a:r>
                      <a:endParaRPr lang="tr-TR" sz="1200" b="1" strike="noStrike" spc="-1" dirty="0">
                        <a:latin typeface="Times New Roman" panose="02020603050405020304" pitchFamily="18" charset="0"/>
                        <a:cs typeface="Times New Roman" panose="02020603050405020304" pitchFamily="18" charset="0"/>
                      </a:endParaRPr>
                    </a:p>
                    <a:p>
                      <a:pPr marL="130320">
                        <a:lnSpc>
                          <a:spcPct val="100000"/>
                        </a:lnSpc>
                      </a:pPr>
                      <a:r>
                        <a:rPr lang="en-US" sz="1200" b="1" strike="noStrike" spc="-7" dirty="0">
                          <a:latin typeface="Times New Roman" panose="02020603050405020304" pitchFamily="18" charset="0"/>
                          <a:cs typeface="Times New Roman" panose="02020603050405020304" pitchFamily="18" charset="0"/>
                        </a:rPr>
                        <a:t>BİLMEYEN</a:t>
                      </a:r>
                      <a:r>
                        <a:rPr lang="en-US" sz="1200" b="1" strike="noStrike" spc="-1" dirty="0">
                          <a:latin typeface="Times New Roman" panose="02020603050405020304" pitchFamily="18" charset="0"/>
                          <a:cs typeface="Times New Roman" panose="02020603050405020304" pitchFamily="18" charset="0"/>
                        </a:rPr>
                        <a:t> (20</a:t>
                      </a:r>
                      <a:r>
                        <a:rPr lang="tr-TR" sz="1200" b="1" strike="noStrike" spc="-1" dirty="0">
                          <a:latin typeface="Times New Roman" panose="02020603050405020304" pitchFamily="18" charset="0"/>
                          <a:cs typeface="Times New Roman" panose="02020603050405020304" pitchFamily="18" charset="0"/>
                        </a:rPr>
                        <a:t>20</a:t>
                      </a:r>
                      <a:r>
                        <a:rPr lang="en-US" sz="1200" b="1" strike="noStrike" spc="-1" dirty="0">
                          <a:latin typeface="Times New Roman" panose="02020603050405020304" pitchFamily="18" charset="0"/>
                          <a:cs typeface="Times New Roman" panose="02020603050405020304" pitchFamily="18" charset="0"/>
                        </a:rPr>
                        <a:t>)</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gridSpan="2">
                  <a:txBody>
                    <a:bodyPr/>
                    <a:lstStyle/>
                    <a:p>
                      <a:pPr marL="176400">
                        <a:lnSpc>
                          <a:spcPct val="100000"/>
                        </a:lnSpc>
                        <a:spcBef>
                          <a:spcPts val="893"/>
                        </a:spcBef>
                      </a:pPr>
                      <a:r>
                        <a:rPr lang="en-US" sz="1200" b="1" strike="noStrike" spc="-7" dirty="0">
                          <a:latin typeface="Times New Roman" panose="02020603050405020304" pitchFamily="18" charset="0"/>
                          <a:cs typeface="Times New Roman" panose="02020603050405020304" pitchFamily="18" charset="0"/>
                        </a:rPr>
                        <a:t>OKUMA</a:t>
                      </a:r>
                      <a:r>
                        <a:rPr lang="en-US" sz="1200" b="1" strike="noStrike" spc="-15" dirty="0">
                          <a:latin typeface="Times New Roman" panose="02020603050405020304" pitchFamily="18" charset="0"/>
                          <a:cs typeface="Times New Roman" panose="02020603050405020304" pitchFamily="18" charset="0"/>
                        </a:rPr>
                        <a:t> </a:t>
                      </a:r>
                      <a:r>
                        <a:rPr lang="en-US" sz="1200" b="1" strike="noStrike" spc="-26" dirty="0">
                          <a:latin typeface="Times New Roman" panose="02020603050405020304" pitchFamily="18" charset="0"/>
                          <a:cs typeface="Times New Roman" panose="02020603050405020304" pitchFamily="18" charset="0"/>
                        </a:rPr>
                        <a:t>YAZMA</a:t>
                      </a:r>
                      <a:endParaRPr lang="tr-TR" sz="1200" b="1" strike="noStrike" spc="-1" dirty="0">
                        <a:latin typeface="Times New Roman" panose="02020603050405020304" pitchFamily="18" charset="0"/>
                        <a:cs typeface="Times New Roman" panose="02020603050405020304" pitchFamily="18" charset="0"/>
                      </a:endParaRPr>
                    </a:p>
                    <a:p>
                      <a:pPr marL="130680">
                        <a:lnSpc>
                          <a:spcPct val="100000"/>
                        </a:lnSpc>
                      </a:pPr>
                      <a:r>
                        <a:rPr lang="en-US" sz="1200" b="1" strike="noStrike" spc="-7" dirty="0">
                          <a:latin typeface="Times New Roman" panose="02020603050405020304" pitchFamily="18" charset="0"/>
                          <a:cs typeface="Times New Roman" panose="02020603050405020304" pitchFamily="18" charset="0"/>
                        </a:rPr>
                        <a:t>BİLMEYEN</a:t>
                      </a:r>
                      <a:r>
                        <a:rPr lang="en-US" sz="1200" b="1" strike="noStrike" spc="-1" dirty="0">
                          <a:latin typeface="Times New Roman" panose="02020603050405020304" pitchFamily="18" charset="0"/>
                          <a:cs typeface="Times New Roman" panose="02020603050405020304" pitchFamily="18" charset="0"/>
                        </a:rPr>
                        <a:t> (20</a:t>
                      </a:r>
                      <a:r>
                        <a:rPr lang="tr-TR" sz="1200" b="1" strike="noStrike" spc="-1" dirty="0">
                          <a:latin typeface="Times New Roman" panose="02020603050405020304" pitchFamily="18" charset="0"/>
                          <a:cs typeface="Times New Roman" panose="02020603050405020304" pitchFamily="18" charset="0"/>
                        </a:rPr>
                        <a:t>21</a:t>
                      </a:r>
                      <a:r>
                        <a:rPr lang="en-US" sz="1200" b="1" strike="noStrike" spc="-1" dirty="0">
                          <a:latin typeface="Times New Roman" panose="02020603050405020304" pitchFamily="18" charset="0"/>
                          <a:cs typeface="Times New Roman" panose="02020603050405020304" pitchFamily="18" charset="0"/>
                        </a:rPr>
                        <a:t>)</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gridSpan="2">
                  <a:txBody>
                    <a:bodyPr/>
                    <a:lstStyle/>
                    <a:p>
                      <a:pPr marL="176400">
                        <a:lnSpc>
                          <a:spcPct val="100000"/>
                        </a:lnSpc>
                        <a:spcBef>
                          <a:spcPts val="893"/>
                        </a:spcBef>
                      </a:pPr>
                      <a:r>
                        <a:rPr lang="en-US" sz="1200" b="1" strike="noStrike" spc="-7" dirty="0">
                          <a:latin typeface="Times New Roman" panose="02020603050405020304" pitchFamily="18" charset="0"/>
                          <a:cs typeface="Times New Roman" panose="02020603050405020304" pitchFamily="18" charset="0"/>
                        </a:rPr>
                        <a:t>OKUMA</a:t>
                      </a:r>
                      <a:r>
                        <a:rPr lang="en-US" sz="1200" b="1" strike="noStrike" spc="-15" dirty="0">
                          <a:latin typeface="Times New Roman" panose="02020603050405020304" pitchFamily="18" charset="0"/>
                          <a:cs typeface="Times New Roman" panose="02020603050405020304" pitchFamily="18" charset="0"/>
                        </a:rPr>
                        <a:t> </a:t>
                      </a:r>
                      <a:r>
                        <a:rPr lang="en-US" sz="1200" b="1" strike="noStrike" spc="-26" dirty="0">
                          <a:latin typeface="Times New Roman" panose="02020603050405020304" pitchFamily="18" charset="0"/>
                          <a:cs typeface="Times New Roman" panose="02020603050405020304" pitchFamily="18" charset="0"/>
                        </a:rPr>
                        <a:t>YAZMA</a:t>
                      </a:r>
                      <a:endParaRPr lang="tr-TR" sz="1200" b="1" strike="noStrike" spc="-1" dirty="0">
                        <a:latin typeface="Times New Roman" panose="02020603050405020304" pitchFamily="18" charset="0"/>
                        <a:cs typeface="Times New Roman" panose="02020603050405020304" pitchFamily="18" charset="0"/>
                      </a:endParaRPr>
                    </a:p>
                    <a:p>
                      <a:pPr marL="130680">
                        <a:lnSpc>
                          <a:spcPct val="100000"/>
                        </a:lnSpc>
                      </a:pPr>
                      <a:r>
                        <a:rPr lang="en-US" sz="1200" b="1" strike="noStrike" spc="-7" dirty="0">
                          <a:latin typeface="Times New Roman" panose="02020603050405020304" pitchFamily="18" charset="0"/>
                          <a:cs typeface="Times New Roman" panose="02020603050405020304" pitchFamily="18" charset="0"/>
                        </a:rPr>
                        <a:t>BİLMEYEN</a:t>
                      </a:r>
                      <a:r>
                        <a:rPr lang="en-US" sz="1200" b="1" strike="noStrike" spc="-1" dirty="0">
                          <a:latin typeface="Times New Roman" panose="02020603050405020304" pitchFamily="18" charset="0"/>
                          <a:cs typeface="Times New Roman" panose="02020603050405020304" pitchFamily="18" charset="0"/>
                        </a:rPr>
                        <a:t> (20</a:t>
                      </a:r>
                      <a:r>
                        <a:rPr lang="tr-TR" sz="1200" b="1" strike="noStrike" spc="-1" dirty="0">
                          <a:latin typeface="Times New Roman" panose="02020603050405020304" pitchFamily="18" charset="0"/>
                          <a:cs typeface="Times New Roman" panose="02020603050405020304" pitchFamily="18" charset="0"/>
                        </a:rPr>
                        <a:t>22</a:t>
                      </a:r>
                      <a:r>
                        <a:rPr lang="en-US" sz="1200" b="1" strike="noStrike" spc="-1" dirty="0">
                          <a:latin typeface="Times New Roman" panose="02020603050405020304" pitchFamily="18" charset="0"/>
                          <a:cs typeface="Times New Roman" panose="02020603050405020304" pitchFamily="18" charset="0"/>
                        </a:rPr>
                        <a:t>)</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790435">
                <a:tc vMerge="1">
                  <a:txBody>
                    <a:bodyPr/>
                    <a:lstStyle/>
                    <a:p>
                      <a:endParaRPr lang="tr-TR"/>
                    </a:p>
                  </a:txBody>
                  <a:tcPr marL="90000" marR="90000">
                    <a:solidFill>
                      <a:srgbClr val="729FCF"/>
                    </a:solidFill>
                  </a:tcPr>
                </a:tc>
                <a:tc vMerge="1">
                  <a:txBody>
                    <a:bodyPr/>
                    <a:lstStyle/>
                    <a:p>
                      <a:endParaRPr lang="tr-TR"/>
                    </a:p>
                  </a:txBody>
                  <a:tcPr marL="90000" marR="90000">
                    <a:solidFill>
                      <a:srgbClr val="729FCF"/>
                    </a:solidFill>
                  </a:tcPr>
                </a:tc>
                <a:tc vMerge="1">
                  <a:txBody>
                    <a:bodyPr/>
                    <a:lstStyle/>
                    <a:p>
                      <a:endParaRPr lang="tr-TR"/>
                    </a:p>
                  </a:txBody>
                  <a:tcPr marL="90000" marR="90000">
                    <a:solidFill>
                      <a:srgbClr val="729FCF"/>
                    </a:solidFill>
                  </a:tcPr>
                </a:tc>
                <a:tc>
                  <a:txBody>
                    <a:bodyPr/>
                    <a:lstStyle/>
                    <a:p>
                      <a:pPr>
                        <a:lnSpc>
                          <a:spcPct val="100000"/>
                        </a:lnSpc>
                        <a:spcBef>
                          <a:spcPts val="6"/>
                        </a:spcBef>
                      </a:pPr>
                      <a:endParaRPr lang="tr-TR" sz="1200" b="1" strike="noStrike" spc="-1" dirty="0">
                        <a:latin typeface="Times New Roman" panose="02020603050405020304" pitchFamily="18" charset="0"/>
                        <a:cs typeface="Times New Roman" panose="02020603050405020304" pitchFamily="18" charset="0"/>
                      </a:endParaRPr>
                    </a:p>
                    <a:p>
                      <a:pPr marL="118800">
                        <a:lnSpc>
                          <a:spcPct val="100000"/>
                        </a:lnSpc>
                        <a:spcBef>
                          <a:spcPts val="6"/>
                        </a:spcBef>
                      </a:pPr>
                      <a:r>
                        <a:rPr lang="en-US" sz="1200" b="1" strike="noStrike" spc="-7" dirty="0">
                          <a:latin typeface="Times New Roman" panose="02020603050405020304" pitchFamily="18" charset="0"/>
                          <a:cs typeface="Times New Roman" panose="02020603050405020304" pitchFamily="18" charset="0"/>
                        </a:rPr>
                        <a:t>NÜFUS</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00000"/>
                        </a:lnSpc>
                        <a:spcBef>
                          <a:spcPts val="6"/>
                        </a:spcBef>
                      </a:pPr>
                      <a:endParaRPr lang="tr-TR" sz="1200" b="1" strike="noStrike" spc="-1" dirty="0">
                        <a:latin typeface="Times New Roman" panose="02020603050405020304" pitchFamily="18" charset="0"/>
                        <a:cs typeface="Times New Roman" panose="02020603050405020304" pitchFamily="18" charset="0"/>
                      </a:endParaRPr>
                    </a:p>
                    <a:p>
                      <a:pPr marL="1440" algn="ctr">
                        <a:lnSpc>
                          <a:spcPct val="100000"/>
                        </a:lnSpc>
                        <a:spcBef>
                          <a:spcPts val="6"/>
                        </a:spcBef>
                      </a:pPr>
                      <a:r>
                        <a:rPr lang="en-US" sz="1200" b="1" strike="noStrike" spc="-7" dirty="0">
                          <a:latin typeface="Times New Roman" panose="02020603050405020304" pitchFamily="18" charset="0"/>
                          <a:cs typeface="Times New Roman" panose="02020603050405020304" pitchFamily="18" charset="0"/>
                        </a:rPr>
                        <a:t>ORAN</a:t>
                      </a:r>
                      <a:r>
                        <a:rPr lang="en-US" sz="1200" b="1" strike="noStrike" spc="-60" dirty="0">
                          <a:latin typeface="Times New Roman" panose="02020603050405020304" pitchFamily="18" charset="0"/>
                          <a:cs typeface="Times New Roman" panose="02020603050405020304" pitchFamily="18" charset="0"/>
                        </a:rPr>
                        <a:t> </a:t>
                      </a:r>
                      <a:r>
                        <a:rPr lang="en-US" sz="1200" b="1" strike="noStrike" spc="-1" dirty="0">
                          <a:latin typeface="Times New Roman" panose="02020603050405020304" pitchFamily="18" charset="0"/>
                          <a:cs typeface="Times New Roman" panose="02020603050405020304" pitchFamily="18" charset="0"/>
                        </a:rPr>
                        <a:t>(%)</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00000"/>
                        </a:lnSpc>
                        <a:spcBef>
                          <a:spcPts val="6"/>
                        </a:spcBef>
                      </a:pPr>
                      <a:endParaRPr lang="tr-TR" sz="1200" b="1" strike="noStrike" spc="-1" dirty="0">
                        <a:latin typeface="Times New Roman" panose="02020603050405020304" pitchFamily="18" charset="0"/>
                        <a:cs typeface="Times New Roman" panose="02020603050405020304" pitchFamily="18" charset="0"/>
                      </a:endParaRPr>
                    </a:p>
                    <a:p>
                      <a:pPr marL="720" algn="ctr">
                        <a:lnSpc>
                          <a:spcPct val="100000"/>
                        </a:lnSpc>
                        <a:spcBef>
                          <a:spcPts val="6"/>
                        </a:spcBef>
                      </a:pPr>
                      <a:r>
                        <a:rPr lang="en-US" sz="1200" b="1" strike="noStrike" spc="-7" dirty="0">
                          <a:latin typeface="Times New Roman" panose="02020603050405020304" pitchFamily="18" charset="0"/>
                          <a:cs typeface="Times New Roman" panose="02020603050405020304" pitchFamily="18" charset="0"/>
                        </a:rPr>
                        <a:t>NÜFUS</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00000"/>
                        </a:lnSpc>
                        <a:spcBef>
                          <a:spcPts val="6"/>
                        </a:spcBef>
                      </a:pPr>
                      <a:endParaRPr lang="tr-TR" sz="1200" b="1" strike="noStrike" spc="-1" dirty="0">
                        <a:latin typeface="Times New Roman" panose="02020603050405020304" pitchFamily="18" charset="0"/>
                        <a:cs typeface="Times New Roman" panose="02020603050405020304" pitchFamily="18" charset="0"/>
                      </a:endParaRPr>
                    </a:p>
                    <a:p>
                      <a:pPr marL="1800" algn="ctr">
                        <a:lnSpc>
                          <a:spcPct val="100000"/>
                        </a:lnSpc>
                        <a:spcBef>
                          <a:spcPts val="6"/>
                        </a:spcBef>
                      </a:pPr>
                      <a:r>
                        <a:rPr lang="en-US" sz="1200" b="1" strike="noStrike" spc="-7" dirty="0">
                          <a:latin typeface="Times New Roman" panose="02020603050405020304" pitchFamily="18" charset="0"/>
                          <a:cs typeface="Times New Roman" panose="02020603050405020304" pitchFamily="18" charset="0"/>
                        </a:rPr>
                        <a:t>ORAN</a:t>
                      </a:r>
                      <a:r>
                        <a:rPr lang="en-US" sz="1200" b="1" strike="noStrike" spc="-60" dirty="0">
                          <a:latin typeface="Times New Roman" panose="02020603050405020304" pitchFamily="18" charset="0"/>
                          <a:cs typeface="Times New Roman" panose="02020603050405020304" pitchFamily="18" charset="0"/>
                        </a:rPr>
                        <a:t> </a:t>
                      </a:r>
                      <a:r>
                        <a:rPr lang="en-US" sz="1200" b="1" strike="noStrike" spc="-1" dirty="0">
                          <a:latin typeface="Times New Roman" panose="02020603050405020304" pitchFamily="18" charset="0"/>
                          <a:cs typeface="Times New Roman" panose="02020603050405020304" pitchFamily="18" charset="0"/>
                        </a:rPr>
                        <a:t>(%)</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00000"/>
                        </a:lnSpc>
                        <a:spcBef>
                          <a:spcPts val="6"/>
                        </a:spcBef>
                      </a:pPr>
                      <a:endParaRPr lang="tr-TR" sz="1200" b="1" strike="noStrike" spc="-1" dirty="0">
                        <a:latin typeface="Times New Roman" panose="02020603050405020304" pitchFamily="18" charset="0"/>
                        <a:cs typeface="Times New Roman" panose="02020603050405020304" pitchFamily="18" charset="0"/>
                      </a:endParaRPr>
                    </a:p>
                    <a:p>
                      <a:pPr marL="720" algn="ctr">
                        <a:lnSpc>
                          <a:spcPct val="100000"/>
                        </a:lnSpc>
                        <a:spcBef>
                          <a:spcPts val="6"/>
                        </a:spcBef>
                      </a:pPr>
                      <a:r>
                        <a:rPr lang="en-US" sz="1200" b="1" strike="noStrike" spc="-7" dirty="0">
                          <a:latin typeface="Times New Roman" panose="02020603050405020304" pitchFamily="18" charset="0"/>
                          <a:cs typeface="Times New Roman" panose="02020603050405020304" pitchFamily="18" charset="0"/>
                        </a:rPr>
                        <a:t>NÜFUS</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00000"/>
                        </a:lnSpc>
                        <a:spcBef>
                          <a:spcPts val="6"/>
                        </a:spcBef>
                      </a:pPr>
                      <a:endParaRPr lang="tr-TR" sz="1200" b="1" strike="noStrike" spc="-1" dirty="0">
                        <a:latin typeface="Times New Roman" panose="02020603050405020304" pitchFamily="18" charset="0"/>
                        <a:cs typeface="Times New Roman" panose="02020603050405020304" pitchFamily="18" charset="0"/>
                      </a:endParaRPr>
                    </a:p>
                    <a:p>
                      <a:pPr marL="2520" algn="ctr">
                        <a:lnSpc>
                          <a:spcPct val="100000"/>
                        </a:lnSpc>
                        <a:spcBef>
                          <a:spcPts val="6"/>
                        </a:spcBef>
                      </a:pPr>
                      <a:r>
                        <a:rPr lang="en-US" sz="1200" b="1" strike="noStrike" spc="-7" dirty="0">
                          <a:latin typeface="Times New Roman" panose="02020603050405020304" pitchFamily="18" charset="0"/>
                          <a:cs typeface="Times New Roman" panose="02020603050405020304" pitchFamily="18" charset="0"/>
                        </a:rPr>
                        <a:t>ORAN</a:t>
                      </a:r>
                      <a:r>
                        <a:rPr lang="en-US" sz="1200" b="1" strike="noStrike" spc="-60" dirty="0">
                          <a:latin typeface="Times New Roman" panose="02020603050405020304" pitchFamily="18" charset="0"/>
                          <a:cs typeface="Times New Roman" panose="02020603050405020304" pitchFamily="18" charset="0"/>
                        </a:rPr>
                        <a:t> </a:t>
                      </a:r>
                      <a:r>
                        <a:rPr lang="en-US" sz="1200" b="1" strike="noStrike" spc="-1" dirty="0">
                          <a:latin typeface="Times New Roman" panose="02020603050405020304" pitchFamily="18" charset="0"/>
                          <a:cs typeface="Times New Roman" panose="02020603050405020304" pitchFamily="18" charset="0"/>
                        </a:rPr>
                        <a:t>(%)</a:t>
                      </a:r>
                      <a:endParaRPr lang="tr-TR" sz="1200" b="1"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635807">
                <a:tc>
                  <a:txBody>
                    <a:bodyPr/>
                    <a:lstStyle/>
                    <a:p>
                      <a:pPr>
                        <a:lnSpc>
                          <a:spcPct val="100000"/>
                        </a:lnSpc>
                        <a:spcBef>
                          <a:spcPts val="45"/>
                        </a:spcBef>
                      </a:pPr>
                      <a:endParaRPr lang="tr-TR" sz="1200" strike="noStrike" spc="-1" dirty="0">
                        <a:latin typeface="Times New Roman" panose="02020603050405020304" pitchFamily="18" charset="0"/>
                        <a:cs typeface="Times New Roman" panose="02020603050405020304" pitchFamily="18" charset="0"/>
                      </a:endParaRPr>
                    </a:p>
                    <a:p>
                      <a:pPr marL="25560">
                        <a:lnSpc>
                          <a:spcPct val="100000"/>
                        </a:lnSpc>
                      </a:pPr>
                      <a:r>
                        <a:rPr lang="tr-TR" sz="1200" strike="noStrike" spc="-12" dirty="0">
                          <a:latin typeface="Times New Roman" panose="02020603050405020304" pitchFamily="18" charset="0"/>
                          <a:cs typeface="Times New Roman" panose="02020603050405020304" pitchFamily="18" charset="0"/>
                        </a:rPr>
                        <a:t>122.711</a:t>
                      </a:r>
                      <a:endParaRPr lang="tr-TR" sz="12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45"/>
                        </a:spcBef>
                      </a:pPr>
                      <a:endParaRPr lang="tr-TR" sz="1200" strike="noStrike" spc="-1" dirty="0">
                        <a:latin typeface="Times New Roman" panose="02020603050405020304" pitchFamily="18" charset="0"/>
                        <a:cs typeface="Times New Roman" panose="02020603050405020304" pitchFamily="18" charset="0"/>
                      </a:endParaRPr>
                    </a:p>
                    <a:p>
                      <a:pPr marL="25560">
                        <a:lnSpc>
                          <a:spcPct val="100000"/>
                        </a:lnSpc>
                      </a:pPr>
                      <a:r>
                        <a:rPr lang="en-US" sz="1200" strike="noStrike" spc="-12" dirty="0">
                          <a:latin typeface="Times New Roman" panose="02020603050405020304" pitchFamily="18" charset="0"/>
                          <a:cs typeface="Times New Roman" panose="02020603050405020304" pitchFamily="18" charset="0"/>
                        </a:rPr>
                        <a:t>1</a:t>
                      </a:r>
                      <a:r>
                        <a:rPr lang="tr-TR" sz="1200" strike="noStrike" spc="-12" dirty="0">
                          <a:latin typeface="Times New Roman" panose="02020603050405020304" pitchFamily="18" charset="0"/>
                          <a:cs typeface="Times New Roman" panose="02020603050405020304" pitchFamily="18" charset="0"/>
                        </a:rPr>
                        <a:t>25.437</a:t>
                      </a:r>
                      <a:endParaRPr lang="tr-TR" sz="12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45"/>
                        </a:spcBef>
                      </a:pPr>
                      <a:endParaRPr lang="tr-TR" sz="1200" strike="noStrike" spc="-1" dirty="0">
                        <a:latin typeface="Times New Roman" panose="02020603050405020304" pitchFamily="18" charset="0"/>
                        <a:cs typeface="Times New Roman" panose="02020603050405020304" pitchFamily="18" charset="0"/>
                      </a:endParaRPr>
                    </a:p>
                    <a:p>
                      <a:pPr marL="25560">
                        <a:lnSpc>
                          <a:spcPct val="100000"/>
                        </a:lnSpc>
                      </a:pPr>
                      <a:r>
                        <a:rPr lang="en-US" sz="1200" strike="noStrike" spc="-12" dirty="0">
                          <a:latin typeface="Times New Roman" panose="02020603050405020304" pitchFamily="18" charset="0"/>
                          <a:cs typeface="Times New Roman" panose="02020603050405020304" pitchFamily="18" charset="0"/>
                        </a:rPr>
                        <a:t>12</a:t>
                      </a:r>
                      <a:r>
                        <a:rPr lang="tr-TR" sz="1200" strike="noStrike" spc="-12" dirty="0">
                          <a:latin typeface="Times New Roman" panose="02020603050405020304" pitchFamily="18" charset="0"/>
                          <a:cs typeface="Times New Roman" panose="02020603050405020304" pitchFamily="18" charset="0"/>
                        </a:rPr>
                        <a:t>9.506</a:t>
                      </a:r>
                      <a:endParaRPr lang="tr-TR" sz="12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45"/>
                        </a:spcBef>
                      </a:pPr>
                      <a:endParaRPr lang="tr-TR" sz="1200" strike="noStrike" spc="-1" dirty="0">
                        <a:latin typeface="Times New Roman" panose="02020603050405020304" pitchFamily="18" charset="0"/>
                        <a:cs typeface="Times New Roman" panose="02020603050405020304" pitchFamily="18" charset="0"/>
                      </a:endParaRPr>
                    </a:p>
                    <a:p>
                      <a:pPr marL="106560">
                        <a:lnSpc>
                          <a:spcPct val="100000"/>
                        </a:lnSpc>
                      </a:pPr>
                      <a:r>
                        <a:rPr lang="en-US" sz="1200" strike="noStrike" spc="-12" dirty="0">
                          <a:latin typeface="Times New Roman" panose="02020603050405020304" pitchFamily="18" charset="0"/>
                          <a:cs typeface="Times New Roman" panose="02020603050405020304" pitchFamily="18" charset="0"/>
                        </a:rPr>
                        <a:t>1.</a:t>
                      </a:r>
                      <a:r>
                        <a:rPr lang="tr-TR" sz="1200" strike="noStrike" spc="-12" dirty="0">
                          <a:latin typeface="Times New Roman" panose="02020603050405020304" pitchFamily="18" charset="0"/>
                          <a:cs typeface="Times New Roman" panose="02020603050405020304" pitchFamily="18" charset="0"/>
                        </a:rPr>
                        <a:t>927</a:t>
                      </a:r>
                      <a:endParaRPr lang="tr-TR" sz="12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45"/>
                        </a:spcBef>
                      </a:pPr>
                      <a:endParaRPr lang="tr-TR" sz="1200" strike="noStrike" spc="-1" dirty="0">
                        <a:latin typeface="Times New Roman" panose="02020603050405020304" pitchFamily="18" charset="0"/>
                        <a:cs typeface="Times New Roman" panose="02020603050405020304" pitchFamily="18" charset="0"/>
                      </a:endParaRPr>
                    </a:p>
                    <a:p>
                      <a:pPr algn="ctr">
                        <a:lnSpc>
                          <a:spcPct val="100000"/>
                        </a:lnSpc>
                      </a:pPr>
                      <a:r>
                        <a:rPr lang="en-US" sz="1200" strike="noStrike" spc="-12" dirty="0">
                          <a:latin typeface="Times New Roman" panose="02020603050405020304" pitchFamily="18" charset="0"/>
                          <a:cs typeface="Times New Roman" panose="02020603050405020304" pitchFamily="18" charset="0"/>
                        </a:rPr>
                        <a:t>1.</a:t>
                      </a:r>
                      <a:r>
                        <a:rPr lang="tr-TR" sz="1200" strike="noStrike" spc="-12" dirty="0">
                          <a:latin typeface="Times New Roman" panose="02020603050405020304" pitchFamily="18" charset="0"/>
                          <a:cs typeface="Times New Roman" panose="02020603050405020304" pitchFamily="18" charset="0"/>
                        </a:rPr>
                        <a:t>5</a:t>
                      </a:r>
                      <a:r>
                        <a:rPr lang="en-US" sz="1200" strike="noStrike" spc="-12" dirty="0">
                          <a:latin typeface="Times New Roman" panose="02020603050405020304" pitchFamily="18" charset="0"/>
                          <a:cs typeface="Times New Roman" panose="02020603050405020304" pitchFamily="18" charset="0"/>
                        </a:rPr>
                        <a:t>7%</a:t>
                      </a:r>
                      <a:endParaRPr lang="tr-TR" sz="12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45"/>
                        </a:spcBef>
                      </a:pPr>
                      <a:endParaRPr lang="tr-TR" sz="1200" strike="noStrike" spc="-1" dirty="0">
                        <a:latin typeface="Times New Roman" panose="02020603050405020304" pitchFamily="18" charset="0"/>
                        <a:cs typeface="Times New Roman" panose="02020603050405020304" pitchFamily="18" charset="0"/>
                      </a:endParaRPr>
                    </a:p>
                    <a:p>
                      <a:pPr algn="ctr">
                        <a:lnSpc>
                          <a:spcPct val="100000"/>
                        </a:lnSpc>
                      </a:pPr>
                      <a:r>
                        <a:rPr lang="en-US" sz="1200" strike="noStrike" spc="-12" dirty="0">
                          <a:latin typeface="Times New Roman" panose="02020603050405020304" pitchFamily="18" charset="0"/>
                          <a:cs typeface="Times New Roman" panose="02020603050405020304" pitchFamily="18" charset="0"/>
                        </a:rPr>
                        <a:t>1.</a:t>
                      </a:r>
                      <a:r>
                        <a:rPr lang="tr-TR" sz="1200" strike="noStrike" spc="-12" dirty="0">
                          <a:latin typeface="Times New Roman" panose="02020603050405020304" pitchFamily="18" charset="0"/>
                          <a:cs typeface="Times New Roman" panose="02020603050405020304" pitchFamily="18" charset="0"/>
                        </a:rPr>
                        <a:t>706</a:t>
                      </a:r>
                      <a:endParaRPr lang="tr-TR" sz="12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45"/>
                        </a:spcBef>
                      </a:pPr>
                      <a:endParaRPr lang="tr-TR" sz="1200" strike="noStrike" spc="-1" dirty="0">
                        <a:latin typeface="Times New Roman" panose="02020603050405020304" pitchFamily="18" charset="0"/>
                        <a:cs typeface="Times New Roman" panose="02020603050405020304" pitchFamily="18" charset="0"/>
                      </a:endParaRPr>
                    </a:p>
                    <a:p>
                      <a:pPr algn="ctr">
                        <a:lnSpc>
                          <a:spcPct val="100000"/>
                        </a:lnSpc>
                      </a:pPr>
                      <a:r>
                        <a:rPr lang="en-US" sz="1200" strike="noStrike" spc="-12" dirty="0">
                          <a:latin typeface="Times New Roman" panose="02020603050405020304" pitchFamily="18" charset="0"/>
                          <a:cs typeface="Times New Roman" panose="02020603050405020304" pitchFamily="18" charset="0"/>
                        </a:rPr>
                        <a:t>1.</a:t>
                      </a:r>
                      <a:r>
                        <a:rPr lang="tr-TR" sz="1200" strike="noStrike" spc="-12" dirty="0">
                          <a:latin typeface="Times New Roman" panose="02020603050405020304" pitchFamily="18" charset="0"/>
                          <a:cs typeface="Times New Roman" panose="02020603050405020304" pitchFamily="18" charset="0"/>
                        </a:rPr>
                        <a:t>36</a:t>
                      </a:r>
                      <a:r>
                        <a:rPr lang="en-US" sz="1200" strike="noStrike" spc="-12" dirty="0">
                          <a:latin typeface="Times New Roman" panose="02020603050405020304" pitchFamily="18" charset="0"/>
                          <a:cs typeface="Times New Roman" panose="02020603050405020304" pitchFamily="18" charset="0"/>
                        </a:rPr>
                        <a:t>%</a:t>
                      </a:r>
                      <a:endParaRPr lang="tr-TR" sz="12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45"/>
                        </a:spcBef>
                      </a:pPr>
                      <a:endParaRPr lang="tr-TR" sz="1200" strike="noStrike" spc="-1" dirty="0">
                        <a:latin typeface="Times New Roman" panose="02020603050405020304" pitchFamily="18" charset="0"/>
                        <a:cs typeface="Times New Roman" panose="02020603050405020304" pitchFamily="18" charset="0"/>
                      </a:endParaRPr>
                    </a:p>
                    <a:p>
                      <a:pPr algn="ctr">
                        <a:lnSpc>
                          <a:spcPct val="100000"/>
                        </a:lnSpc>
                      </a:pPr>
                      <a:r>
                        <a:rPr lang="en-US" sz="1200" strike="noStrike" spc="-12" dirty="0">
                          <a:latin typeface="Times New Roman" panose="02020603050405020304" pitchFamily="18" charset="0"/>
                          <a:cs typeface="Times New Roman" panose="02020603050405020304" pitchFamily="18" charset="0"/>
                        </a:rPr>
                        <a:t>1.</a:t>
                      </a:r>
                      <a:r>
                        <a:rPr lang="tr-TR" sz="1200" strike="noStrike" spc="-12" dirty="0">
                          <a:latin typeface="Times New Roman" panose="02020603050405020304" pitchFamily="18" charset="0"/>
                          <a:cs typeface="Times New Roman" panose="02020603050405020304" pitchFamily="18" charset="0"/>
                        </a:rPr>
                        <a:t>295</a:t>
                      </a:r>
                      <a:endParaRPr lang="tr-TR" sz="12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45"/>
                        </a:spcBef>
                      </a:pPr>
                      <a:endParaRPr lang="tr-TR" sz="1200" strike="noStrike" spc="-1" dirty="0">
                        <a:latin typeface="Times New Roman" panose="02020603050405020304" pitchFamily="18" charset="0"/>
                        <a:cs typeface="Times New Roman" panose="02020603050405020304" pitchFamily="18" charset="0"/>
                      </a:endParaRPr>
                    </a:p>
                    <a:p>
                      <a:pPr algn="ctr">
                        <a:lnSpc>
                          <a:spcPct val="100000"/>
                        </a:lnSpc>
                      </a:pPr>
                      <a:r>
                        <a:rPr lang="en-US" sz="1200" strike="noStrike" spc="-12" dirty="0">
                          <a:latin typeface="Times New Roman" panose="02020603050405020304" pitchFamily="18" charset="0"/>
                          <a:cs typeface="Times New Roman" panose="02020603050405020304" pitchFamily="18" charset="0"/>
                        </a:rPr>
                        <a:t>1.</a:t>
                      </a:r>
                      <a:r>
                        <a:rPr lang="tr-TR" sz="1200" strike="noStrike" spc="-12" dirty="0">
                          <a:latin typeface="Times New Roman" panose="02020603050405020304" pitchFamily="18" charset="0"/>
                          <a:cs typeface="Times New Roman" panose="02020603050405020304" pitchFamily="18" charset="0"/>
                        </a:rPr>
                        <a:t>00</a:t>
                      </a:r>
                      <a:r>
                        <a:rPr lang="en-US" sz="1200" strike="noStrike" spc="-12" dirty="0">
                          <a:latin typeface="Times New Roman" panose="02020603050405020304" pitchFamily="18" charset="0"/>
                          <a:cs typeface="Times New Roman" panose="02020603050405020304" pitchFamily="18" charset="0"/>
                        </a:rPr>
                        <a:t>%</a:t>
                      </a:r>
                      <a:endParaRPr lang="tr-TR" sz="12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83" name="Dikdörtgen 10"/>
          <p:cNvSpPr/>
          <p:nvPr/>
        </p:nvSpPr>
        <p:spPr>
          <a:xfrm>
            <a:off x="472357" y="1853792"/>
            <a:ext cx="807696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99160" indent="-286920">
              <a:lnSpc>
                <a:spcPct val="100000"/>
              </a:lnSpc>
              <a:spcBef>
                <a:spcPts val="99"/>
              </a:spcBef>
              <a:buClr>
                <a:srgbClr val="C00000"/>
              </a:buClr>
              <a:buFont typeface="Wingdings" charset="2"/>
              <a:buChar char=""/>
              <a:tabLst>
                <a:tab pos="299880" algn="l"/>
              </a:tabLst>
            </a:pPr>
            <a:r>
              <a:rPr lang="tr-TR" sz="2000" b="1" strike="noStrike" spc="-7" dirty="0">
                <a:solidFill>
                  <a:srgbClr val="C00000"/>
                </a:solidFill>
                <a:latin typeface="Times New Roman"/>
              </a:rPr>
              <a:t>İlçemizde toplam 796</a:t>
            </a:r>
            <a:r>
              <a:rPr lang="tr-TR" sz="2000" b="1" strike="noStrike" spc="-1" dirty="0">
                <a:solidFill>
                  <a:srgbClr val="C00000"/>
                </a:solidFill>
                <a:latin typeface="Times New Roman"/>
              </a:rPr>
              <a:t> </a:t>
            </a:r>
            <a:r>
              <a:rPr lang="tr-TR" sz="2000" b="1" strike="noStrike" spc="-7" dirty="0">
                <a:solidFill>
                  <a:srgbClr val="C00000"/>
                </a:solidFill>
                <a:latin typeface="Times New Roman"/>
              </a:rPr>
              <a:t>Özel Eğitim öğrencisi</a:t>
            </a:r>
            <a:r>
              <a:rPr lang="tr-TR" sz="2000" b="1" strike="noStrike" spc="-26" dirty="0">
                <a:solidFill>
                  <a:srgbClr val="C00000"/>
                </a:solidFill>
                <a:latin typeface="Times New Roman"/>
              </a:rPr>
              <a:t> </a:t>
            </a:r>
            <a:r>
              <a:rPr lang="tr-TR" sz="2000" b="1" strike="noStrike" spc="-7" dirty="0">
                <a:solidFill>
                  <a:srgbClr val="C00000"/>
                </a:solidFill>
                <a:latin typeface="Times New Roman"/>
              </a:rPr>
              <a:t>bulunmaktadır</a:t>
            </a:r>
            <a:r>
              <a:rPr lang="tr-TR" sz="2400" b="0" strike="noStrike" spc="-7" dirty="0">
                <a:solidFill>
                  <a:srgbClr val="C00000"/>
                </a:solidFill>
                <a:latin typeface="Times New Roman"/>
              </a:rPr>
              <a:t>.</a:t>
            </a:r>
            <a:endParaRPr lang="tr-TR" sz="2400" b="0" strike="noStrike" spc="-1" dirty="0">
              <a:latin typeface="Arial"/>
            </a:endParaRPr>
          </a:p>
        </p:txBody>
      </p:sp>
      <p:sp>
        <p:nvSpPr>
          <p:cNvPr id="184" name="Dikdörtgen 12"/>
          <p:cNvSpPr/>
          <p:nvPr/>
        </p:nvSpPr>
        <p:spPr>
          <a:xfrm>
            <a:off x="549540" y="4483559"/>
            <a:ext cx="8232953"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5500" indent="-342900">
              <a:lnSpc>
                <a:spcPct val="100000"/>
              </a:lnSpc>
              <a:spcBef>
                <a:spcPts val="99"/>
              </a:spcBef>
              <a:buFont typeface="Wingdings" panose="05000000000000000000" pitchFamily="2" charset="2"/>
              <a:buChar char="Ø"/>
              <a:tabLst>
                <a:tab pos="1071360" algn="l"/>
              </a:tabLst>
            </a:pPr>
            <a:r>
              <a:rPr lang="tr-TR" sz="2000" b="1" strike="noStrike" spc="-7" dirty="0">
                <a:solidFill>
                  <a:srgbClr val="C00000"/>
                </a:solidFill>
                <a:latin typeface="Times New Roman"/>
              </a:rPr>
              <a:t>İlçemizde son üç yılın  okur yazarlık oranı </a:t>
            </a:r>
            <a:r>
              <a:rPr lang="tr-TR" sz="2000" b="1" strike="noStrike" spc="-1" dirty="0">
                <a:solidFill>
                  <a:srgbClr val="C00000"/>
                </a:solidFill>
                <a:latin typeface="Times New Roman"/>
              </a:rPr>
              <a:t>karşılaştırması</a:t>
            </a:r>
            <a:r>
              <a:rPr lang="tr-TR" sz="2000" b="1" strike="noStrike" spc="-72" dirty="0">
                <a:solidFill>
                  <a:srgbClr val="C00000"/>
                </a:solidFill>
                <a:latin typeface="Times New Roman"/>
              </a:rPr>
              <a:t> </a:t>
            </a:r>
            <a:r>
              <a:rPr lang="tr-TR" sz="2000" b="1" strike="noStrike" spc="-7" dirty="0">
                <a:solidFill>
                  <a:srgbClr val="C00000"/>
                </a:solidFill>
                <a:latin typeface="Times New Roman"/>
              </a:rPr>
              <a:t>(6+)</a:t>
            </a:r>
            <a:endParaRPr lang="tr-TR" sz="2000" b="1" strike="noStrike" spc="-1" dirty="0">
              <a:solidFill>
                <a:srgbClr val="C00000"/>
              </a:solidFill>
              <a:latin typeface="Arial"/>
            </a:endParaRPr>
          </a:p>
        </p:txBody>
      </p:sp>
      <p:sp>
        <p:nvSpPr>
          <p:cNvPr id="9"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A8C3D12C-1026-8182-C5D6-6BDF4F6282E5}"/>
              </a:ext>
            </a:extLst>
          </p:cNvPr>
          <p:cNvSpPr>
            <a:spLocks noGrp="1"/>
          </p:cNvSpPr>
          <p:nvPr>
            <p:ph type="sldNum" idx="12"/>
          </p:nvPr>
        </p:nvSpPr>
        <p:spPr/>
        <p:txBody>
          <a:bodyPr/>
          <a:lstStyle/>
          <a:p>
            <a:pPr algn="r"/>
            <a:fld id="{4C66CDD5-FB62-4212-8535-01DC6434EC81}" type="slidenum">
              <a:rPr lang="tr-TR" spc="-1" smtClean="0"/>
              <a:pPr algn="r"/>
              <a:t>18</a:t>
            </a:fld>
            <a:endParaRPr lang="tr-TR" spc="-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p:cNvSpPr>
          <p:nvPr>
            <p:ph type="title" idx="4294967295"/>
          </p:nvPr>
        </p:nvSpPr>
        <p:spPr>
          <a:xfrm>
            <a:off x="1990608" y="373119"/>
            <a:ext cx="68864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1" dirty="0">
                <a:solidFill>
                  <a:srgbClr val="006FC0"/>
                </a:solidFill>
                <a:latin typeface="Times New Roman"/>
              </a:rPr>
              <a:t>İLÇE MİLLİ </a:t>
            </a:r>
            <a:r>
              <a:rPr lang="tr-TR" sz="3200" b="1" strike="noStrike" cap="all" spc="-7" dirty="0">
                <a:solidFill>
                  <a:srgbClr val="006FC0"/>
                </a:solidFill>
                <a:latin typeface="Times New Roman"/>
              </a:rPr>
              <a:t>EĞİTİM</a:t>
            </a:r>
            <a:r>
              <a:rPr lang="tr-TR" sz="3200" b="1" strike="noStrike" cap="all" spc="-80" dirty="0">
                <a:solidFill>
                  <a:srgbClr val="006FC0"/>
                </a:solidFill>
                <a:latin typeface="Times New Roman"/>
              </a:rPr>
              <a:t> </a:t>
            </a:r>
            <a:r>
              <a:rPr lang="tr-TR" sz="3200" b="1" strike="noStrike" cap="all" spc="-7" dirty="0">
                <a:solidFill>
                  <a:srgbClr val="006FC0"/>
                </a:solidFill>
                <a:latin typeface="Times New Roman"/>
              </a:rPr>
              <a:t>MÜDÜRLÜĞÜ</a:t>
            </a:r>
            <a:endParaRPr lang="en-US" sz="3200" b="0" strike="noStrike" spc="-1" dirty="0">
              <a:solidFill>
                <a:srgbClr val="000000"/>
              </a:solidFill>
              <a:latin typeface="Tw Cen MT"/>
            </a:endParaRPr>
          </a:p>
        </p:txBody>
      </p:sp>
      <p:sp>
        <p:nvSpPr>
          <p:cNvPr id="187" name="object 5"/>
          <p:cNvSpPr/>
          <p:nvPr/>
        </p:nvSpPr>
        <p:spPr>
          <a:xfrm>
            <a:off x="537587" y="1762491"/>
            <a:ext cx="6787661" cy="378720"/>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299160" indent="-286920">
              <a:lnSpc>
                <a:spcPct val="100000"/>
              </a:lnSpc>
              <a:spcBef>
                <a:spcPts val="99"/>
              </a:spcBef>
              <a:buClr>
                <a:srgbClr val="C00000"/>
              </a:buClr>
              <a:buFont typeface="Wingdings" charset="2"/>
              <a:buChar char=""/>
              <a:tabLst>
                <a:tab pos="299880" algn="l"/>
              </a:tabLst>
            </a:pPr>
            <a:r>
              <a:rPr lang="en-US" sz="2400" b="1" strike="noStrike" spc="-7" dirty="0" err="1">
                <a:solidFill>
                  <a:srgbClr val="C00000"/>
                </a:solidFill>
                <a:latin typeface="Times New Roman"/>
              </a:rPr>
              <a:t>İlçemizde</a:t>
            </a:r>
            <a:r>
              <a:rPr lang="en-US" sz="2400" b="1" strike="noStrike" spc="-7" dirty="0">
                <a:solidFill>
                  <a:srgbClr val="C00000"/>
                </a:solidFill>
                <a:latin typeface="Times New Roman"/>
              </a:rPr>
              <a:t> </a:t>
            </a:r>
            <a:r>
              <a:rPr lang="tr-TR" sz="2400" b="1" spc="-7" dirty="0">
                <a:solidFill>
                  <a:srgbClr val="C00000"/>
                </a:solidFill>
                <a:latin typeface="Times New Roman"/>
              </a:rPr>
              <a:t>inşaatı başlayan okul bilgileri</a:t>
            </a:r>
            <a:endParaRPr lang="tr-TR" sz="2400" b="0" strike="noStrike" spc="-1" dirty="0">
              <a:latin typeface="Arial"/>
            </a:endParaRPr>
          </a:p>
        </p:txBody>
      </p:sp>
      <p:graphicFrame>
        <p:nvGraphicFramePr>
          <p:cNvPr id="188" name="Tablo 9"/>
          <p:cNvGraphicFramePr/>
          <p:nvPr>
            <p:extLst>
              <p:ext uri="{D42A27DB-BD31-4B8C-83A1-F6EECF244321}">
                <p14:modId xmlns:p14="http://schemas.microsoft.com/office/powerpoint/2010/main" val="1091865687"/>
              </p:ext>
            </p:extLst>
          </p:nvPr>
        </p:nvGraphicFramePr>
        <p:xfrm>
          <a:off x="582804" y="2331368"/>
          <a:ext cx="7144378" cy="2055559"/>
        </p:xfrm>
        <a:graphic>
          <a:graphicData uri="http://schemas.openxmlformats.org/drawingml/2006/table">
            <a:tbl>
              <a:tblPr>
                <a:tableStyleId>{125E5076-3810-47DD-B79F-674D7AD40C01}</a:tableStyleId>
              </a:tblPr>
              <a:tblGrid>
                <a:gridCol w="1550891">
                  <a:extLst>
                    <a:ext uri="{9D8B030D-6E8A-4147-A177-3AD203B41FA5}">
                      <a16:colId xmlns:a16="http://schemas.microsoft.com/office/drawing/2014/main" val="20000"/>
                    </a:ext>
                  </a:extLst>
                </a:gridCol>
                <a:gridCol w="1647307">
                  <a:extLst>
                    <a:ext uri="{9D8B030D-6E8A-4147-A177-3AD203B41FA5}">
                      <a16:colId xmlns:a16="http://schemas.microsoft.com/office/drawing/2014/main" val="20001"/>
                    </a:ext>
                  </a:extLst>
                </a:gridCol>
                <a:gridCol w="1114006">
                  <a:extLst>
                    <a:ext uri="{9D8B030D-6E8A-4147-A177-3AD203B41FA5}">
                      <a16:colId xmlns:a16="http://schemas.microsoft.com/office/drawing/2014/main" val="20002"/>
                    </a:ext>
                  </a:extLst>
                </a:gridCol>
                <a:gridCol w="1102154">
                  <a:extLst>
                    <a:ext uri="{9D8B030D-6E8A-4147-A177-3AD203B41FA5}">
                      <a16:colId xmlns:a16="http://schemas.microsoft.com/office/drawing/2014/main" val="20003"/>
                    </a:ext>
                  </a:extLst>
                </a:gridCol>
                <a:gridCol w="1730020">
                  <a:extLst>
                    <a:ext uri="{9D8B030D-6E8A-4147-A177-3AD203B41FA5}">
                      <a16:colId xmlns:a16="http://schemas.microsoft.com/office/drawing/2014/main" val="20004"/>
                    </a:ext>
                  </a:extLst>
                </a:gridCol>
              </a:tblGrid>
              <a:tr h="595607">
                <a:tc>
                  <a:txBody>
                    <a:bodyPr/>
                    <a:lstStyle/>
                    <a:p>
                      <a:pPr marL="0" indent="0" algn="ctr">
                        <a:lnSpc>
                          <a:spcPct val="100000"/>
                        </a:lnSpc>
                        <a:spcBef>
                          <a:spcPts val="269"/>
                        </a:spcBef>
                      </a:pPr>
                      <a:r>
                        <a:rPr lang="en-US" sz="1200" b="1" strike="noStrike" spc="-15" dirty="0">
                          <a:solidFill>
                            <a:schemeClr val="tx1"/>
                          </a:solidFill>
                          <a:latin typeface="Times New Roman" panose="02020603050405020304" pitchFamily="18" charset="0"/>
                          <a:cs typeface="Times New Roman" panose="02020603050405020304" pitchFamily="18" charset="0"/>
                        </a:rPr>
                        <a:t>YAPININ</a:t>
                      </a:r>
                      <a:r>
                        <a:rPr lang="en-US" sz="1200" b="1" strike="noStrike" spc="-1" dirty="0">
                          <a:solidFill>
                            <a:schemeClr val="tx1"/>
                          </a:solidFill>
                          <a:latin typeface="Times New Roman" panose="02020603050405020304" pitchFamily="18" charset="0"/>
                          <a:cs typeface="Times New Roman" panose="02020603050405020304" pitchFamily="18" charset="0"/>
                        </a:rPr>
                        <a:t> ADI</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800" algn="ctr">
                        <a:lnSpc>
                          <a:spcPct val="100000"/>
                        </a:lnSpc>
                        <a:spcBef>
                          <a:spcPts val="269"/>
                        </a:spcBef>
                      </a:pPr>
                      <a:r>
                        <a:rPr lang="en-US" sz="1200" b="1" strike="noStrike" spc="-15" dirty="0">
                          <a:solidFill>
                            <a:schemeClr val="tx1"/>
                          </a:solidFill>
                          <a:latin typeface="Times New Roman" panose="02020603050405020304" pitchFamily="18" charset="0"/>
                          <a:cs typeface="Times New Roman" panose="02020603050405020304" pitchFamily="18" charset="0"/>
                        </a:rPr>
                        <a:t>K</a:t>
                      </a:r>
                      <a:r>
                        <a:rPr lang="tr-TR" sz="1200" b="1" strike="noStrike" spc="-15" dirty="0">
                          <a:solidFill>
                            <a:schemeClr val="tx1"/>
                          </a:solidFill>
                          <a:latin typeface="Times New Roman" panose="02020603050405020304" pitchFamily="18" charset="0"/>
                          <a:cs typeface="Times New Roman" panose="02020603050405020304" pitchFamily="18" charset="0"/>
                        </a:rPr>
                        <a:t>ARAKTERİSTİK YAPISI</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269"/>
                        </a:spcBef>
                        <a:tabLst>
                          <a:tab pos="0" algn="l"/>
                        </a:tabLst>
                      </a:pPr>
                      <a:r>
                        <a:rPr lang="en-US" sz="1200" b="1" strike="noStrike" spc="-1" dirty="0">
                          <a:solidFill>
                            <a:schemeClr val="tx1"/>
                          </a:solidFill>
                          <a:latin typeface="Times New Roman" panose="02020603050405020304" pitchFamily="18" charset="0"/>
                          <a:cs typeface="Times New Roman" panose="02020603050405020304" pitchFamily="18" charset="0"/>
                        </a:rPr>
                        <a:t>FİNANS  K</a:t>
                      </a:r>
                      <a:r>
                        <a:rPr lang="en-US" sz="1200" b="1" strike="noStrike" spc="-111" dirty="0">
                          <a:solidFill>
                            <a:schemeClr val="tx1"/>
                          </a:solidFill>
                          <a:latin typeface="Times New Roman" panose="02020603050405020304" pitchFamily="18" charset="0"/>
                          <a:cs typeface="Times New Roman" panose="02020603050405020304" pitchFamily="18" charset="0"/>
                        </a:rPr>
                        <a:t>A</a:t>
                      </a:r>
                      <a:r>
                        <a:rPr lang="en-US" sz="1200" b="1" strike="noStrike" spc="-1" dirty="0">
                          <a:solidFill>
                            <a:schemeClr val="tx1"/>
                          </a:solidFill>
                          <a:latin typeface="Times New Roman" panose="02020603050405020304" pitchFamily="18" charset="0"/>
                          <a:cs typeface="Times New Roman" panose="02020603050405020304" pitchFamily="18" charset="0"/>
                        </a:rPr>
                        <a:t>YN</a:t>
                      </a:r>
                      <a:r>
                        <a:rPr lang="en-US" sz="1200" b="1" strike="noStrike" spc="-12" dirty="0">
                          <a:solidFill>
                            <a:schemeClr val="tx1"/>
                          </a:solidFill>
                          <a:latin typeface="Times New Roman" panose="02020603050405020304" pitchFamily="18" charset="0"/>
                          <a:cs typeface="Times New Roman" panose="02020603050405020304" pitchFamily="18" charset="0"/>
                        </a:rPr>
                        <a:t>A</a:t>
                      </a:r>
                      <a:r>
                        <a:rPr lang="en-US" sz="1200" b="1" strike="noStrike" spc="-1" dirty="0">
                          <a:solidFill>
                            <a:schemeClr val="tx1"/>
                          </a:solidFill>
                          <a:latin typeface="Times New Roman" panose="02020603050405020304" pitchFamily="18" charset="0"/>
                          <a:cs typeface="Times New Roman" panose="02020603050405020304" pitchFamily="18" charset="0"/>
                        </a:rPr>
                        <a:t>ĞI</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527040" indent="-346680" algn="ctr">
                        <a:lnSpc>
                          <a:spcPct val="100000"/>
                        </a:lnSpc>
                        <a:spcBef>
                          <a:spcPts val="269"/>
                        </a:spcBef>
                        <a:tabLst>
                          <a:tab pos="0"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KONUM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482600" indent="-301625" algn="ctr">
                        <a:lnSpc>
                          <a:spcPct val="100000"/>
                        </a:lnSpc>
                        <a:spcBef>
                          <a:spcPts val="269"/>
                        </a:spcBef>
                        <a:tabLst>
                          <a:tab pos="271463" algn="l"/>
                        </a:tabLst>
                      </a:pPr>
                      <a:r>
                        <a:rPr lang="en-US" sz="1200" b="1" strike="noStrike" spc="-7" dirty="0">
                          <a:solidFill>
                            <a:schemeClr val="tx1"/>
                          </a:solidFill>
                          <a:latin typeface="Times New Roman" panose="02020603050405020304" pitchFamily="18" charset="0"/>
                          <a:cs typeface="Times New Roman" panose="02020603050405020304" pitchFamily="18" charset="0"/>
                        </a:rPr>
                        <a:t>AÇIKLAMA</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729976">
                <a:tc>
                  <a:txBody>
                    <a:bodyPr/>
                    <a:lstStyle/>
                    <a:p>
                      <a:pPr algn="ctr">
                        <a:lnSpc>
                          <a:spcPct val="100000"/>
                        </a:lnSpc>
                        <a:spcBef>
                          <a:spcPts val="289"/>
                        </a:spcBef>
                      </a:pPr>
                      <a:r>
                        <a:rPr lang="tr-TR" sz="1200" b="1" strike="noStrike" spc="-1" dirty="0">
                          <a:solidFill>
                            <a:schemeClr val="tx1"/>
                          </a:solidFill>
                          <a:latin typeface="Times New Roman" panose="02020603050405020304" pitchFamily="18" charset="0"/>
                          <a:cs typeface="Times New Roman" panose="02020603050405020304" pitchFamily="18" charset="0"/>
                        </a:rPr>
                        <a:t>56/02</a:t>
                      </a:r>
                      <a:r>
                        <a:rPr lang="en-US" sz="1200" b="1" strike="noStrike" spc="-1" dirty="0">
                          <a:solidFill>
                            <a:schemeClr val="tx1"/>
                          </a:solidFill>
                          <a:latin typeface="Times New Roman" panose="02020603050405020304" pitchFamily="18" charset="0"/>
                          <a:cs typeface="Times New Roman" panose="02020603050405020304" pitchFamily="18" charset="0"/>
                        </a:rPr>
                        <a:t> </a:t>
                      </a:r>
                      <a:r>
                        <a:rPr lang="en-US" sz="1200" b="1" strike="noStrike" spc="-12" dirty="0">
                          <a:solidFill>
                            <a:schemeClr val="tx1"/>
                          </a:solidFill>
                          <a:latin typeface="Times New Roman" panose="02020603050405020304" pitchFamily="18" charset="0"/>
                          <a:cs typeface="Times New Roman" panose="02020603050405020304" pitchFamily="18" charset="0"/>
                        </a:rPr>
                        <a:t>ADA </a:t>
                      </a:r>
                      <a:r>
                        <a:rPr lang="tr-TR" sz="1200" b="1" strike="noStrike" spc="-1" dirty="0">
                          <a:solidFill>
                            <a:schemeClr val="tx1"/>
                          </a:solidFill>
                          <a:latin typeface="Times New Roman" panose="02020603050405020304" pitchFamily="18" charset="0"/>
                          <a:cs typeface="Times New Roman" panose="02020603050405020304" pitchFamily="18" charset="0"/>
                        </a:rPr>
                        <a:t>7 NOLU</a:t>
                      </a:r>
                      <a:r>
                        <a:rPr lang="en-US" sz="1200" b="1" strike="noStrike" spc="-32" dirty="0">
                          <a:solidFill>
                            <a:schemeClr val="tx1"/>
                          </a:solidFill>
                          <a:latin typeface="Times New Roman" panose="02020603050405020304" pitchFamily="18" charset="0"/>
                          <a:cs typeface="Times New Roman" panose="02020603050405020304" pitchFamily="18" charset="0"/>
                        </a:rPr>
                        <a:t> </a:t>
                      </a:r>
                      <a:r>
                        <a:rPr lang="en-US" sz="1200" b="1" strike="noStrike" spc="-12" dirty="0">
                          <a:solidFill>
                            <a:schemeClr val="tx1"/>
                          </a:solidFill>
                          <a:latin typeface="Times New Roman" panose="02020603050405020304" pitchFamily="18" charset="0"/>
                          <a:cs typeface="Times New Roman" panose="02020603050405020304" pitchFamily="18" charset="0"/>
                        </a:rPr>
                        <a:t>PARSEL</a:t>
                      </a:r>
                      <a:endParaRPr lang="tr-TR"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289"/>
                        </a:spcBef>
                      </a:pPr>
                      <a:r>
                        <a:rPr lang="tr-TR" sz="1200" b="1" strike="noStrike" spc="-12" dirty="0">
                          <a:solidFill>
                            <a:schemeClr val="tx1"/>
                          </a:solidFill>
                          <a:latin typeface="Times New Roman" panose="02020603050405020304" pitchFamily="18" charset="0"/>
                          <a:cs typeface="Times New Roman" panose="02020603050405020304" pitchFamily="18" charset="0"/>
                        </a:rPr>
                        <a:t>ANAOKULU</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289"/>
                        </a:spcBef>
                      </a:pPr>
                      <a:r>
                        <a:rPr lang="tr-TR" sz="1200" b="1" strike="noStrike" spc="-1" dirty="0">
                          <a:solidFill>
                            <a:schemeClr val="tx1"/>
                          </a:solidFill>
                          <a:latin typeface="Times New Roman" panose="02020603050405020304" pitchFamily="18" charset="0"/>
                          <a:cs typeface="Times New Roman" panose="02020603050405020304" pitchFamily="18" charset="0"/>
                        </a:rPr>
                        <a:t>6 DERSLİK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89"/>
                        </a:spcBef>
                      </a:pPr>
                      <a:r>
                        <a:rPr lang="en-US" sz="1200" b="1" strike="noStrike" spc="-7" dirty="0">
                          <a:solidFill>
                            <a:schemeClr val="tx1"/>
                          </a:solidFill>
                          <a:latin typeface="Times New Roman" panose="02020603050405020304" pitchFamily="18" charset="0"/>
                          <a:cs typeface="Times New Roman" panose="02020603050405020304" pitchFamily="18" charset="0"/>
                        </a:rPr>
                        <a:t>MEB</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5725" indent="0" algn="ctr">
                        <a:lnSpc>
                          <a:spcPct val="100000"/>
                        </a:lnSpc>
                        <a:spcBef>
                          <a:spcPts val="289"/>
                        </a:spcBef>
                        <a:tabLst>
                          <a:tab pos="265113"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YENİ BİNA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89"/>
                        </a:spcBef>
                      </a:pPr>
                      <a:r>
                        <a:rPr lang="tr-TR" sz="1200" b="1" strike="noStrike" spc="-1" dirty="0">
                          <a:solidFill>
                            <a:schemeClr val="tx1"/>
                          </a:solidFill>
                          <a:latin typeface="Times New Roman" panose="02020603050405020304" pitchFamily="18" charset="0"/>
                          <a:cs typeface="Times New Roman" panose="02020603050405020304" pitchFamily="18" charset="0"/>
                        </a:rPr>
                        <a:t>YAPIM</a:t>
                      </a:r>
                      <a:r>
                        <a:rPr lang="tr-TR" sz="1200" b="1" strike="noStrike" spc="-1" baseline="0" dirty="0">
                          <a:solidFill>
                            <a:schemeClr val="tx1"/>
                          </a:solidFill>
                          <a:latin typeface="Times New Roman" panose="02020603050405020304" pitchFamily="18" charset="0"/>
                          <a:cs typeface="Times New Roman" panose="02020603050405020304" pitchFamily="18" charset="0"/>
                        </a:rPr>
                        <a:t> AŞAMASINDA</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29976">
                <a:tc>
                  <a:txBody>
                    <a:bodyPr/>
                    <a:lstStyle/>
                    <a:p>
                      <a:pPr algn="ctr">
                        <a:lnSpc>
                          <a:spcPct val="100000"/>
                        </a:lnSpc>
                        <a:spcBef>
                          <a:spcPts val="289"/>
                        </a:spcBef>
                      </a:pPr>
                      <a:r>
                        <a:rPr lang="tr-TR" sz="1200" b="1" strike="noStrike" spc="-1" dirty="0">
                          <a:solidFill>
                            <a:schemeClr val="tx1"/>
                          </a:solidFill>
                          <a:latin typeface="Times New Roman" panose="02020603050405020304" pitchFamily="18" charset="0"/>
                          <a:cs typeface="Times New Roman" panose="02020603050405020304" pitchFamily="18" charset="0"/>
                        </a:rPr>
                        <a:t>2052 ADA 3 NOLU PARSEL İKOKULU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289"/>
                        </a:spcBef>
                      </a:pPr>
                      <a:r>
                        <a:rPr lang="tr-TR" sz="1200" b="1" strike="noStrike" spc="-1" dirty="0">
                          <a:solidFill>
                            <a:schemeClr val="tx1"/>
                          </a:solidFill>
                          <a:latin typeface="Times New Roman" panose="02020603050405020304" pitchFamily="18" charset="0"/>
                          <a:cs typeface="Times New Roman" panose="02020603050405020304" pitchFamily="18" charset="0"/>
                        </a:rPr>
                        <a:t>24 DERSLİK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89"/>
                        </a:spcBef>
                      </a:pPr>
                      <a:r>
                        <a:rPr lang="tr-TR" sz="1200" b="1" strike="noStrike" spc="-1" dirty="0">
                          <a:solidFill>
                            <a:schemeClr val="tx1"/>
                          </a:solidFill>
                          <a:latin typeface="Times New Roman" panose="02020603050405020304" pitchFamily="18" charset="0"/>
                          <a:cs typeface="Times New Roman" panose="02020603050405020304" pitchFamily="18" charset="0"/>
                        </a:rPr>
                        <a:t>MEB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5725" indent="0" algn="ctr">
                        <a:lnSpc>
                          <a:spcPct val="100000"/>
                        </a:lnSpc>
                        <a:spcBef>
                          <a:spcPts val="289"/>
                        </a:spcBef>
                        <a:tabLst>
                          <a:tab pos="265113"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YENİ BİNA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89"/>
                        </a:spcBef>
                      </a:pPr>
                      <a:r>
                        <a:rPr lang="tr-TR" sz="1200" b="1" strike="noStrike" spc="-1" dirty="0">
                          <a:solidFill>
                            <a:schemeClr val="tx1"/>
                          </a:solidFill>
                          <a:latin typeface="Times New Roman" panose="02020603050405020304" pitchFamily="18" charset="0"/>
                          <a:cs typeface="Times New Roman" panose="02020603050405020304" pitchFamily="18" charset="0"/>
                        </a:rPr>
                        <a:t>YAPIM</a:t>
                      </a:r>
                      <a:r>
                        <a:rPr lang="tr-TR" sz="1200" b="1" strike="noStrike" spc="-1" baseline="0" dirty="0">
                          <a:solidFill>
                            <a:schemeClr val="tx1"/>
                          </a:solidFill>
                          <a:latin typeface="Times New Roman" panose="02020603050405020304" pitchFamily="18" charset="0"/>
                          <a:cs typeface="Times New Roman" panose="02020603050405020304" pitchFamily="18" charset="0"/>
                        </a:rPr>
                        <a:t> AŞAMASINDA</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7917021"/>
                  </a:ext>
                </a:extLst>
              </a:tr>
            </a:tbl>
          </a:graphicData>
        </a:graphic>
      </p:graphicFrame>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53D8598-53B2-1583-7B66-1FAD9A2FFCCF}"/>
              </a:ext>
            </a:extLst>
          </p:cNvPr>
          <p:cNvSpPr>
            <a:spLocks noGrp="1"/>
          </p:cNvSpPr>
          <p:nvPr>
            <p:ph type="sldNum" idx="12"/>
          </p:nvPr>
        </p:nvSpPr>
        <p:spPr/>
        <p:txBody>
          <a:bodyPr/>
          <a:lstStyle/>
          <a:p>
            <a:pPr algn="r"/>
            <a:fld id="{4C66CDD5-FB62-4212-8535-01DC6434EC81}" type="slidenum">
              <a:rPr lang="tr-TR" spc="-1" smtClean="0"/>
              <a:pPr algn="r"/>
              <a:t>19</a:t>
            </a:fld>
            <a:endParaRPr lang="tr-TR" spc="-1" dirty="0"/>
          </a:p>
        </p:txBody>
      </p:sp>
      <p:sp>
        <p:nvSpPr>
          <p:cNvPr id="2" name="Dikdörtgen 1">
            <a:extLst>
              <a:ext uri="{FF2B5EF4-FFF2-40B4-BE49-F238E27FC236}">
                <a16:creationId xmlns:a16="http://schemas.microsoft.com/office/drawing/2014/main" id="{EEAFB918-BE86-4E51-88C2-DBED3D5E8A9E}"/>
              </a:ext>
            </a:extLst>
          </p:cNvPr>
          <p:cNvSpPr/>
          <p:nvPr/>
        </p:nvSpPr>
        <p:spPr>
          <a:xfrm>
            <a:off x="502231" y="4688464"/>
            <a:ext cx="6224954" cy="461665"/>
          </a:xfrm>
          <a:prstGeom prst="rect">
            <a:avLst/>
          </a:prstGeom>
        </p:spPr>
        <p:txBody>
          <a:bodyPr wrap="square">
            <a:spAutoFit/>
          </a:bodyPr>
          <a:lstStyle/>
          <a:p>
            <a:pPr marL="299160" lvl="0" indent="-286920">
              <a:spcBef>
                <a:spcPts val="99"/>
              </a:spcBef>
              <a:buClr>
                <a:srgbClr val="C00000"/>
              </a:buClr>
              <a:buFont typeface="Wingdings" charset="2"/>
              <a:buChar char=""/>
              <a:tabLst>
                <a:tab pos="299880" algn="l"/>
              </a:tabLst>
            </a:pPr>
            <a:r>
              <a:rPr lang="en-US" sz="2400" b="1" spc="-7" dirty="0" err="1">
                <a:solidFill>
                  <a:srgbClr val="C00000"/>
                </a:solidFill>
                <a:latin typeface="Times New Roman"/>
              </a:rPr>
              <a:t>İlçemizde</a:t>
            </a:r>
            <a:r>
              <a:rPr lang="en-US" sz="2400" b="1" spc="-7" dirty="0">
                <a:solidFill>
                  <a:srgbClr val="C00000"/>
                </a:solidFill>
                <a:latin typeface="Times New Roman"/>
              </a:rPr>
              <a:t> </a:t>
            </a:r>
            <a:r>
              <a:rPr lang="tr-TR" sz="2400" b="1" spc="-7" dirty="0">
                <a:solidFill>
                  <a:srgbClr val="C00000"/>
                </a:solidFill>
                <a:latin typeface="Times New Roman"/>
              </a:rPr>
              <a:t>taşınan okul bilgileri</a:t>
            </a:r>
            <a:endParaRPr lang="tr-TR" sz="2400" spc="-1" dirty="0">
              <a:solidFill>
                <a:prstClr val="black"/>
              </a:solidFill>
            </a:endParaRPr>
          </a:p>
        </p:txBody>
      </p:sp>
      <p:graphicFrame>
        <p:nvGraphicFramePr>
          <p:cNvPr id="8" name="Tablo 9">
            <a:extLst>
              <a:ext uri="{FF2B5EF4-FFF2-40B4-BE49-F238E27FC236}">
                <a16:creationId xmlns:a16="http://schemas.microsoft.com/office/drawing/2014/main" id="{544B734C-91DD-4B79-A71F-26F1F631BE1C}"/>
              </a:ext>
            </a:extLst>
          </p:cNvPr>
          <p:cNvGraphicFramePr/>
          <p:nvPr>
            <p:extLst>
              <p:ext uri="{D42A27DB-BD31-4B8C-83A1-F6EECF244321}">
                <p14:modId xmlns:p14="http://schemas.microsoft.com/office/powerpoint/2010/main" val="1740740893"/>
              </p:ext>
            </p:extLst>
          </p:nvPr>
        </p:nvGraphicFramePr>
        <p:xfrm>
          <a:off x="557497" y="5333355"/>
          <a:ext cx="7169685" cy="1651578"/>
        </p:xfrm>
        <a:graphic>
          <a:graphicData uri="http://schemas.openxmlformats.org/drawingml/2006/table">
            <a:tbl>
              <a:tblPr>
                <a:tableStyleId>{125E5076-3810-47DD-B79F-674D7AD40C01}</a:tableStyleId>
              </a:tblPr>
              <a:tblGrid>
                <a:gridCol w="7169685">
                  <a:extLst>
                    <a:ext uri="{9D8B030D-6E8A-4147-A177-3AD203B41FA5}">
                      <a16:colId xmlns:a16="http://schemas.microsoft.com/office/drawing/2014/main" val="20000"/>
                    </a:ext>
                  </a:extLst>
                </a:gridCol>
              </a:tblGrid>
              <a:tr h="478552">
                <a:tc>
                  <a:txBody>
                    <a:bodyPr/>
                    <a:lstStyle/>
                    <a:p>
                      <a:pPr marL="0" indent="0" algn="ctr">
                        <a:lnSpc>
                          <a:spcPct val="100000"/>
                        </a:lnSpc>
                        <a:spcBef>
                          <a:spcPts val="269"/>
                        </a:spcBef>
                      </a:pPr>
                      <a:r>
                        <a:rPr lang="en-US" sz="1200" b="1" strike="noStrike" spc="-15" dirty="0">
                          <a:solidFill>
                            <a:schemeClr val="tx1"/>
                          </a:solidFill>
                          <a:latin typeface="Times New Roman" panose="02020603050405020304" pitchFamily="18" charset="0"/>
                          <a:cs typeface="Times New Roman" panose="02020603050405020304" pitchFamily="18" charset="0"/>
                        </a:rPr>
                        <a:t>YAPININ</a:t>
                      </a:r>
                      <a:r>
                        <a:rPr lang="en-US" sz="1200" b="1" strike="noStrike" spc="-1" dirty="0">
                          <a:solidFill>
                            <a:schemeClr val="tx1"/>
                          </a:solidFill>
                          <a:latin typeface="Times New Roman" panose="02020603050405020304" pitchFamily="18" charset="0"/>
                          <a:cs typeface="Times New Roman" panose="02020603050405020304" pitchFamily="18" charset="0"/>
                        </a:rPr>
                        <a:t> ADI</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586513">
                <a:tc>
                  <a:txBody>
                    <a:bodyPr/>
                    <a:lstStyle/>
                    <a:p>
                      <a:pPr algn="ctr">
                        <a:lnSpc>
                          <a:spcPct val="100000"/>
                        </a:lnSpc>
                        <a:spcBef>
                          <a:spcPts val="289"/>
                        </a:spcBef>
                      </a:pPr>
                      <a:r>
                        <a:rPr lang="tr-TR" sz="1200" b="1" strike="noStrike" spc="-1" dirty="0">
                          <a:solidFill>
                            <a:schemeClr val="tx1"/>
                          </a:solidFill>
                          <a:latin typeface="Times New Roman" panose="02020603050405020304" pitchFamily="18" charset="0"/>
                          <a:cs typeface="Times New Roman" panose="02020603050405020304" pitchFamily="18" charset="0"/>
                        </a:rPr>
                        <a:t>ÇAYIROVA ANADOLU LİSESİ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86513">
                <a:tc>
                  <a:txBody>
                    <a:bodyPr/>
                    <a:lstStyle/>
                    <a:p>
                      <a:pPr algn="ctr">
                        <a:lnSpc>
                          <a:spcPct val="100000"/>
                        </a:lnSpc>
                        <a:spcBef>
                          <a:spcPts val="289"/>
                        </a:spcBef>
                      </a:pPr>
                      <a:r>
                        <a:rPr lang="tr-TR" sz="1200" b="1" strike="noStrike" spc="-1" dirty="0">
                          <a:solidFill>
                            <a:schemeClr val="tx1"/>
                          </a:solidFill>
                          <a:latin typeface="Times New Roman" panose="02020603050405020304" pitchFamily="18" charset="0"/>
                          <a:cs typeface="Times New Roman" panose="02020603050405020304" pitchFamily="18" charset="0"/>
                        </a:rPr>
                        <a:t>ŞEHİT ER MÜCAHİT ANADOLU İMAM HATİP LİSESİ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791702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object 2"/>
          <p:cNvSpPr/>
          <p:nvPr/>
        </p:nvSpPr>
        <p:spPr>
          <a:xfrm>
            <a:off x="295200" y="1720440"/>
            <a:ext cx="7345440" cy="258120"/>
          </a:xfrm>
          <a:prstGeom prst="rect">
            <a:avLst/>
          </a:prstGeom>
          <a:noFill/>
          <a:ln w="0">
            <a:noFill/>
          </a:ln>
        </p:spPr>
        <p:style>
          <a:lnRef idx="0">
            <a:scrgbClr r="0" g="0" b="0"/>
          </a:lnRef>
          <a:fillRef idx="0">
            <a:scrgbClr r="0" g="0" b="0"/>
          </a:fillRef>
          <a:effectRef idx="0">
            <a:scrgbClr r="0" g="0" b="0"/>
          </a:effectRef>
          <a:fontRef idx="minor"/>
        </p:style>
      </p:sp>
      <p:sp>
        <p:nvSpPr>
          <p:cNvPr id="97" name="PlaceHolder 1"/>
          <p:cNvSpPr>
            <a:spLocks noGrp="1"/>
          </p:cNvSpPr>
          <p:nvPr>
            <p:ph type="title" idx="4294967295"/>
          </p:nvPr>
        </p:nvSpPr>
        <p:spPr>
          <a:xfrm>
            <a:off x="1555920" y="124200"/>
            <a:ext cx="66290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600" b="1" strike="noStrike" cap="all" spc="-32" dirty="0">
                <a:solidFill>
                  <a:srgbClr val="006FC0"/>
                </a:solidFill>
                <a:latin typeface="Times New Roman"/>
              </a:rPr>
              <a:t>GENEL TANITIM</a:t>
            </a:r>
            <a:endParaRPr lang="en-US" sz="3600" b="0" strike="noStrike" spc="-1" dirty="0">
              <a:solidFill>
                <a:srgbClr val="000000"/>
              </a:solidFill>
              <a:latin typeface="Tw Cen MT"/>
            </a:endParaRPr>
          </a:p>
        </p:txBody>
      </p:sp>
      <p:sp>
        <p:nvSpPr>
          <p:cNvPr id="99" name="Dikdörtgen 5"/>
          <p:cNvSpPr/>
          <p:nvPr/>
        </p:nvSpPr>
        <p:spPr>
          <a:xfrm>
            <a:off x="504302" y="1716742"/>
            <a:ext cx="8385055" cy="53230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gn="just">
              <a:lnSpc>
                <a:spcPct val="100000"/>
              </a:lnSpc>
              <a:buClr>
                <a:srgbClr val="0D0D0D"/>
              </a:buClr>
              <a:buFont typeface="Wingdings" charset="2"/>
              <a:buChar char=""/>
            </a:pPr>
            <a:r>
              <a:rPr lang="tr-TR" sz="2000" b="0" strike="noStrike" spc="-1" dirty="0">
                <a:solidFill>
                  <a:srgbClr val="0D0D0D"/>
                </a:solidFill>
                <a:latin typeface="Times New Roman"/>
              </a:rPr>
              <a:t>Çayırova, 26.02.2008 tarih 1/529 Esas </a:t>
            </a:r>
            <a:r>
              <a:rPr lang="tr-TR" sz="2000" b="0" strike="noStrike" spc="-1" dirty="0" err="1">
                <a:solidFill>
                  <a:srgbClr val="0D0D0D"/>
                </a:solidFill>
                <a:latin typeface="Times New Roman"/>
              </a:rPr>
              <a:t>nolu</a:t>
            </a:r>
            <a:r>
              <a:rPr lang="tr-TR" sz="2000" b="0" strike="noStrike" spc="-1" dirty="0">
                <a:solidFill>
                  <a:srgbClr val="0D0D0D"/>
                </a:solidFill>
                <a:latin typeface="Times New Roman"/>
              </a:rPr>
              <a:t> İçişleri Bakanlığı komisyonunun vermiş olduğu tasarı ve teklif neticesinde Türkiye Büyük Millet Meclisinde görüşülerek Güzeltepe Beldesi, Şekerpınar Beldesi, Çayırova Mahallesi ve Yenimahalle'nin birleştirilmesi sonucu 22 Mart 2008 tarihli ve 26824 sayılı Resmi </a:t>
            </a:r>
            <a:r>
              <a:rPr lang="tr-TR" sz="2000" b="0" strike="noStrike" spc="-1" dirty="0" err="1">
                <a:solidFill>
                  <a:srgbClr val="0D0D0D"/>
                </a:solidFill>
                <a:latin typeface="Times New Roman"/>
              </a:rPr>
              <a:t>Gazete’de</a:t>
            </a:r>
            <a:r>
              <a:rPr lang="tr-TR" sz="2000" b="0" strike="noStrike" spc="-1" dirty="0">
                <a:solidFill>
                  <a:srgbClr val="0D0D0D"/>
                </a:solidFill>
                <a:latin typeface="Times New Roman"/>
              </a:rPr>
              <a:t> yayınlanan 5747 sayılı Kanun ile Gebze ilçesinden ayrılarak ilçe statüsü kazanmıştır.</a:t>
            </a:r>
          </a:p>
          <a:p>
            <a:pPr algn="just">
              <a:lnSpc>
                <a:spcPct val="100000"/>
              </a:lnSpc>
              <a:buClr>
                <a:srgbClr val="0D0D0D"/>
              </a:buClr>
            </a:pPr>
            <a:endParaRPr lang="tr-TR" sz="2000" b="0" strike="noStrike" spc="-1" dirty="0">
              <a:latin typeface="Arial"/>
            </a:endParaRPr>
          </a:p>
          <a:p>
            <a:pPr marL="285840" indent="-285840" algn="just">
              <a:lnSpc>
                <a:spcPct val="100000"/>
              </a:lnSpc>
              <a:buClr>
                <a:srgbClr val="0D0D0D"/>
              </a:buClr>
              <a:buFont typeface="Wingdings" charset="2"/>
              <a:buChar char=""/>
            </a:pPr>
            <a:r>
              <a:rPr lang="tr-TR" sz="2000" b="0" strike="noStrike" spc="-1" dirty="0">
                <a:solidFill>
                  <a:srgbClr val="0D0D0D"/>
                </a:solidFill>
                <a:latin typeface="Times New Roman"/>
              </a:rPr>
              <a:t>Bölgemizin eski adı Akse Köyü olarak bilinmektedir. Bölgenin ismi 1992 yılında Güzeltepe Belde Belediyesi olarak değiştirilmiştir. </a:t>
            </a:r>
          </a:p>
          <a:p>
            <a:pPr marL="285840" indent="-285840" algn="just">
              <a:lnSpc>
                <a:spcPct val="100000"/>
              </a:lnSpc>
              <a:buClr>
                <a:srgbClr val="0D0D0D"/>
              </a:buClr>
              <a:buFont typeface="Wingdings" charset="2"/>
              <a:buChar char=""/>
            </a:pPr>
            <a:endParaRPr lang="tr-TR" sz="2000" b="0" strike="noStrike" spc="-1" dirty="0">
              <a:latin typeface="Arial"/>
            </a:endParaRPr>
          </a:p>
          <a:p>
            <a:pPr marL="285840" indent="-285840" algn="just">
              <a:lnSpc>
                <a:spcPct val="100000"/>
              </a:lnSpc>
              <a:buClr>
                <a:srgbClr val="0D0D0D"/>
              </a:buClr>
              <a:buFont typeface="Wingdings" charset="2"/>
              <a:buChar char=""/>
            </a:pPr>
            <a:r>
              <a:rPr lang="tr-TR" sz="2000" b="0" strike="noStrike" spc="-1" dirty="0">
                <a:solidFill>
                  <a:srgbClr val="0D0D0D"/>
                </a:solidFill>
                <a:latin typeface="Times New Roman"/>
              </a:rPr>
              <a:t>Güzeltepe Belediyesinin ismi daha sonraki yıllarda Danıştay Kararı ile Çayırova Belediyesi olarak değiştirilmiştir.</a:t>
            </a:r>
          </a:p>
          <a:p>
            <a:pPr marL="285840" indent="-285840" algn="just">
              <a:lnSpc>
                <a:spcPct val="100000"/>
              </a:lnSpc>
              <a:buClr>
                <a:srgbClr val="0D0D0D"/>
              </a:buClr>
              <a:buFont typeface="Wingdings" charset="2"/>
              <a:buChar char=""/>
            </a:pPr>
            <a:endParaRPr lang="tr-TR" sz="2000" b="0" strike="noStrike" spc="-1" dirty="0">
              <a:latin typeface="Arial"/>
            </a:endParaRPr>
          </a:p>
          <a:p>
            <a:pPr marL="285840" indent="-285840" algn="just">
              <a:lnSpc>
                <a:spcPct val="100000"/>
              </a:lnSpc>
              <a:buClr>
                <a:srgbClr val="0D0D0D"/>
              </a:buClr>
              <a:buFont typeface="Wingdings" charset="2"/>
              <a:buChar char=""/>
            </a:pPr>
            <a:r>
              <a:rPr lang="tr-TR" sz="2000" b="0" strike="noStrike" spc="-1" dirty="0">
                <a:solidFill>
                  <a:srgbClr val="0D0D0D"/>
                </a:solidFill>
                <a:latin typeface="Times New Roman"/>
              </a:rPr>
              <a:t>İlçemizde Akse Mahallesi, Atatürk Mahallesi, Cumhuriyet Mahallesi, Çayırova Mahallesi, Emek Mahallesi, İnönü Mahallesi, Özgürlük Mahallesi, Şekerpına</a:t>
            </a:r>
            <a:r>
              <a:rPr lang="tr-TR" sz="2000" spc="-1" dirty="0">
                <a:solidFill>
                  <a:srgbClr val="0D0D0D"/>
                </a:solidFill>
                <a:latin typeface="Times New Roman"/>
              </a:rPr>
              <a:t>r Mahallesi ve Yenimahalle olmak üzere </a:t>
            </a:r>
            <a:r>
              <a:rPr lang="tr-TR" sz="2000" b="0" strike="noStrike" spc="-1" dirty="0">
                <a:solidFill>
                  <a:srgbClr val="0D0D0D"/>
                </a:solidFill>
                <a:latin typeface="Times New Roman"/>
              </a:rPr>
              <a:t>9 kentsel mahalle olup kırsal mahalle bulunmamaktadır.</a:t>
            </a:r>
            <a:endParaRPr lang="tr-TR" sz="2000" b="0" strike="noStrike" spc="-1" dirty="0">
              <a:latin typeface="Arial"/>
            </a:endParaRPr>
          </a:p>
        </p:txBody>
      </p:sp>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09C92713-775D-EF96-AB4C-1D911773BB46}"/>
              </a:ext>
            </a:extLst>
          </p:cNvPr>
          <p:cNvSpPr>
            <a:spLocks noGrp="1"/>
          </p:cNvSpPr>
          <p:nvPr>
            <p:ph type="sldNum" idx="12"/>
          </p:nvPr>
        </p:nvSpPr>
        <p:spPr/>
        <p:txBody>
          <a:bodyPr/>
          <a:lstStyle/>
          <a:p>
            <a:pPr algn="r"/>
            <a:fld id="{4C66CDD5-FB62-4212-8535-01DC6434EC81}" type="slidenum">
              <a:rPr lang="tr-TR" spc="-1" smtClean="0"/>
              <a:pPr algn="r"/>
              <a:t>2</a:t>
            </a:fld>
            <a:endParaRPr lang="tr-TR" spc="-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object 16"/>
          <p:cNvSpPr/>
          <p:nvPr/>
        </p:nvSpPr>
        <p:spPr>
          <a:xfrm>
            <a:off x="322920" y="4127610"/>
            <a:ext cx="8624160" cy="1607968"/>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363240" indent="-350640" algn="just">
              <a:lnSpc>
                <a:spcPct val="150000"/>
              </a:lnSpc>
              <a:buClr>
                <a:srgbClr val="000000"/>
              </a:buClr>
              <a:buFont typeface="Wingdings" charset="2"/>
              <a:buChar char=""/>
            </a:pPr>
            <a:r>
              <a:rPr lang="tr-TR" sz="2400" b="0" strike="noStrike" spc="-7" dirty="0">
                <a:solidFill>
                  <a:srgbClr val="404040"/>
                </a:solidFill>
                <a:latin typeface="Times New Roman"/>
              </a:rPr>
              <a:t>İlçemizde </a:t>
            </a:r>
            <a:r>
              <a:rPr lang="tr-TR" sz="2400" b="1" strike="noStrike" spc="-1" dirty="0">
                <a:solidFill>
                  <a:srgbClr val="C00000"/>
                </a:solidFill>
                <a:latin typeface="Times New Roman"/>
              </a:rPr>
              <a:t>8 </a:t>
            </a:r>
            <a:r>
              <a:rPr lang="tr-TR" sz="2400" b="0" strike="noStrike" spc="-1" dirty="0">
                <a:solidFill>
                  <a:srgbClr val="404040"/>
                </a:solidFill>
                <a:latin typeface="Times New Roman"/>
              </a:rPr>
              <a:t>Aile Sağlık Merkezine bağlı </a:t>
            </a:r>
            <a:r>
              <a:rPr lang="tr-TR" sz="2400" b="1" strike="noStrike" spc="-1" dirty="0">
                <a:solidFill>
                  <a:srgbClr val="C00000"/>
                </a:solidFill>
                <a:latin typeface="Times New Roman"/>
              </a:rPr>
              <a:t>41 </a:t>
            </a:r>
            <a:r>
              <a:rPr lang="tr-TR" sz="2400" b="0" strike="noStrike" spc="-106" dirty="0">
                <a:solidFill>
                  <a:srgbClr val="404040"/>
                </a:solidFill>
                <a:latin typeface="Times New Roman"/>
              </a:rPr>
              <a:t>birim  </a:t>
            </a:r>
            <a:r>
              <a:rPr lang="tr-TR" sz="2400" b="0" strike="noStrike" spc="-32" dirty="0">
                <a:solidFill>
                  <a:srgbClr val="404040"/>
                </a:solidFill>
                <a:latin typeface="Times New Roman"/>
              </a:rPr>
              <a:t>bulunmaktadır. </a:t>
            </a:r>
            <a:r>
              <a:rPr lang="tr-TR" sz="2400" b="0" strike="noStrike" spc="4" dirty="0">
                <a:solidFill>
                  <a:srgbClr val="404040"/>
                </a:solidFill>
                <a:latin typeface="Times New Roman"/>
              </a:rPr>
              <a:t>Bu </a:t>
            </a:r>
            <a:r>
              <a:rPr lang="tr-TR" sz="2400" b="0" strike="noStrike" spc="-7" dirty="0">
                <a:solidFill>
                  <a:srgbClr val="404040"/>
                </a:solidFill>
                <a:latin typeface="Times New Roman"/>
              </a:rPr>
              <a:t>merkezlerde, </a:t>
            </a:r>
            <a:r>
              <a:rPr lang="tr-TR" sz="2400" b="1" strike="noStrike" spc="-1" dirty="0">
                <a:solidFill>
                  <a:srgbClr val="C00000"/>
                </a:solidFill>
                <a:latin typeface="Times New Roman"/>
              </a:rPr>
              <a:t>39 </a:t>
            </a:r>
            <a:r>
              <a:rPr lang="tr-TR" sz="2400" b="0" strike="noStrike" spc="-1" dirty="0">
                <a:solidFill>
                  <a:srgbClr val="404040"/>
                </a:solidFill>
                <a:latin typeface="Times New Roman"/>
              </a:rPr>
              <a:t>Aile </a:t>
            </a:r>
            <a:r>
              <a:rPr lang="tr-TR" sz="2400" b="0" strike="noStrike" spc="-7" dirty="0">
                <a:solidFill>
                  <a:srgbClr val="404040"/>
                </a:solidFill>
                <a:latin typeface="Times New Roman"/>
              </a:rPr>
              <a:t>Hekimi </a:t>
            </a:r>
            <a:r>
              <a:rPr lang="tr-TR" sz="2400" b="0" strike="noStrike" spc="-1" dirty="0">
                <a:solidFill>
                  <a:srgbClr val="404040"/>
                </a:solidFill>
                <a:latin typeface="Times New Roman"/>
              </a:rPr>
              <a:t>ve </a:t>
            </a:r>
            <a:r>
              <a:rPr lang="tr-TR" sz="2400" b="1" spc="-1" dirty="0">
                <a:solidFill>
                  <a:srgbClr val="C00000"/>
                </a:solidFill>
                <a:latin typeface="Times New Roman"/>
              </a:rPr>
              <a:t>40</a:t>
            </a:r>
            <a:r>
              <a:rPr lang="tr-TR" sz="2400" b="1" strike="noStrike" spc="-1" dirty="0">
                <a:solidFill>
                  <a:srgbClr val="C00000"/>
                </a:solidFill>
                <a:latin typeface="Times New Roman"/>
              </a:rPr>
              <a:t> </a:t>
            </a:r>
            <a:r>
              <a:rPr lang="tr-TR" sz="2400" b="0" strike="noStrike" spc="-1" dirty="0">
                <a:solidFill>
                  <a:srgbClr val="404040"/>
                </a:solidFill>
                <a:latin typeface="Times New Roman"/>
              </a:rPr>
              <a:t>Aile Sağlığı </a:t>
            </a:r>
            <a:r>
              <a:rPr lang="tr-TR" sz="2400" spc="-7" dirty="0">
                <a:solidFill>
                  <a:srgbClr val="404040"/>
                </a:solidFill>
                <a:latin typeface="Times New Roman"/>
              </a:rPr>
              <a:t>E</a:t>
            </a:r>
            <a:r>
              <a:rPr lang="tr-TR" sz="2400" b="0" strike="noStrike" spc="-7" dirty="0">
                <a:solidFill>
                  <a:srgbClr val="404040"/>
                </a:solidFill>
                <a:latin typeface="Times New Roman"/>
              </a:rPr>
              <a:t>lemanı  hizmet </a:t>
            </a:r>
            <a:r>
              <a:rPr lang="tr-TR" sz="2400" b="0" strike="noStrike" spc="-26" dirty="0">
                <a:solidFill>
                  <a:srgbClr val="404040"/>
                </a:solidFill>
                <a:latin typeface="Times New Roman"/>
              </a:rPr>
              <a:t>vermektedir.</a:t>
            </a:r>
            <a:endParaRPr lang="tr-TR" sz="2400" b="0" strike="noStrike" spc="-1" dirty="0">
              <a:latin typeface="Arial"/>
            </a:endParaRPr>
          </a:p>
        </p:txBody>
      </p:sp>
      <p:graphicFrame>
        <p:nvGraphicFramePr>
          <p:cNvPr id="193" name="Tablo 17"/>
          <p:cNvGraphicFramePr/>
          <p:nvPr>
            <p:extLst>
              <p:ext uri="{D42A27DB-BD31-4B8C-83A1-F6EECF244321}">
                <p14:modId xmlns:p14="http://schemas.microsoft.com/office/powerpoint/2010/main" val="4101573918"/>
              </p:ext>
            </p:extLst>
          </p:nvPr>
        </p:nvGraphicFramePr>
        <p:xfrm>
          <a:off x="565329" y="2289968"/>
          <a:ext cx="8229241" cy="1595355"/>
        </p:xfrm>
        <a:graphic>
          <a:graphicData uri="http://schemas.openxmlformats.org/drawingml/2006/table">
            <a:tbl>
              <a:tblPr/>
              <a:tblGrid>
                <a:gridCol w="791649">
                  <a:extLst>
                    <a:ext uri="{9D8B030D-6E8A-4147-A177-3AD203B41FA5}">
                      <a16:colId xmlns:a16="http://schemas.microsoft.com/office/drawing/2014/main" val="20000"/>
                    </a:ext>
                  </a:extLst>
                </a:gridCol>
                <a:gridCol w="928476">
                  <a:extLst>
                    <a:ext uri="{9D8B030D-6E8A-4147-A177-3AD203B41FA5}">
                      <a16:colId xmlns:a16="http://schemas.microsoft.com/office/drawing/2014/main" val="20001"/>
                    </a:ext>
                  </a:extLst>
                </a:gridCol>
                <a:gridCol w="908931">
                  <a:extLst>
                    <a:ext uri="{9D8B030D-6E8A-4147-A177-3AD203B41FA5}">
                      <a16:colId xmlns:a16="http://schemas.microsoft.com/office/drawing/2014/main" val="20002"/>
                    </a:ext>
                  </a:extLst>
                </a:gridCol>
                <a:gridCol w="820969">
                  <a:extLst>
                    <a:ext uri="{9D8B030D-6E8A-4147-A177-3AD203B41FA5}">
                      <a16:colId xmlns:a16="http://schemas.microsoft.com/office/drawing/2014/main" val="20003"/>
                    </a:ext>
                  </a:extLst>
                </a:gridCol>
                <a:gridCol w="1031787">
                  <a:extLst>
                    <a:ext uri="{9D8B030D-6E8A-4147-A177-3AD203B41FA5}">
                      <a16:colId xmlns:a16="http://schemas.microsoft.com/office/drawing/2014/main" val="20004"/>
                    </a:ext>
                  </a:extLst>
                </a:gridCol>
                <a:gridCol w="882502">
                  <a:extLst>
                    <a:ext uri="{9D8B030D-6E8A-4147-A177-3AD203B41FA5}">
                      <a16:colId xmlns:a16="http://schemas.microsoft.com/office/drawing/2014/main" val="20005"/>
                    </a:ext>
                  </a:extLst>
                </a:gridCol>
                <a:gridCol w="871870">
                  <a:extLst>
                    <a:ext uri="{9D8B030D-6E8A-4147-A177-3AD203B41FA5}">
                      <a16:colId xmlns:a16="http://schemas.microsoft.com/office/drawing/2014/main" val="20006"/>
                    </a:ext>
                  </a:extLst>
                </a:gridCol>
                <a:gridCol w="978195">
                  <a:extLst>
                    <a:ext uri="{9D8B030D-6E8A-4147-A177-3AD203B41FA5}">
                      <a16:colId xmlns:a16="http://schemas.microsoft.com/office/drawing/2014/main" val="20007"/>
                    </a:ext>
                  </a:extLst>
                </a:gridCol>
                <a:gridCol w="1014862">
                  <a:extLst>
                    <a:ext uri="{9D8B030D-6E8A-4147-A177-3AD203B41FA5}">
                      <a16:colId xmlns:a16="http://schemas.microsoft.com/office/drawing/2014/main" val="20008"/>
                    </a:ext>
                  </a:extLst>
                </a:gridCol>
              </a:tblGrid>
              <a:tr h="230983">
                <a:tc gridSpan="9">
                  <a:txBody>
                    <a:bodyPr/>
                    <a:lstStyle/>
                    <a:p>
                      <a:pPr algn="ctr">
                        <a:lnSpc>
                          <a:spcPct val="100000"/>
                        </a:lnSpc>
                        <a:spcBef>
                          <a:spcPts val="391"/>
                        </a:spcBef>
                      </a:pPr>
                      <a:r>
                        <a:rPr lang="en-US" sz="1600" b="1" strike="noStrike" spc="-7" dirty="0">
                          <a:solidFill>
                            <a:srgbClr val="C00000"/>
                          </a:solidFill>
                          <a:latin typeface="Times New Roman"/>
                        </a:rPr>
                        <a:t>PERSONEL</a:t>
                      </a:r>
                      <a:r>
                        <a:rPr lang="en-US" sz="1600" b="1" strike="noStrike" spc="128" dirty="0">
                          <a:solidFill>
                            <a:srgbClr val="C00000"/>
                          </a:solidFill>
                          <a:latin typeface="Times New Roman"/>
                        </a:rPr>
                        <a:t> </a:t>
                      </a:r>
                      <a:r>
                        <a:rPr lang="en-US" sz="1600" b="1" strike="noStrike" spc="-15" dirty="0">
                          <a:solidFill>
                            <a:srgbClr val="C00000"/>
                          </a:solidFill>
                          <a:latin typeface="Times New Roman"/>
                        </a:rPr>
                        <a:t>DAĞILIMI</a:t>
                      </a:r>
                      <a:endParaRPr lang="tr-TR" sz="16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737908">
                <a:tc>
                  <a:txBody>
                    <a:bodyPr/>
                    <a:lstStyle/>
                    <a:p>
                      <a:pPr algn="ctr">
                        <a:lnSpc>
                          <a:spcPct val="100000"/>
                        </a:lnSpc>
                        <a:tabLst>
                          <a:tab pos="0"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İlçe Sağlık Müdürü</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Uzman Tabip</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Tabip</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Diş Hekimi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Yardımcı Sağlık Personeli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GİH</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Yardımcı Hizmetli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34938" indent="-134938" algn="ctr">
                        <a:lnSpc>
                          <a:spcPct val="100000"/>
                        </a:lnSpc>
                        <a:spcBef>
                          <a:spcPts val="425"/>
                        </a:spcBef>
                        <a:tabLst>
                          <a:tab pos="0" algn="l"/>
                        </a:tabLst>
                      </a:pPr>
                      <a:r>
                        <a:rPr lang="tr-TR" sz="1200" b="1" strike="noStrike" spc="-1" dirty="0">
                          <a:solidFill>
                            <a:schemeClr val="tx1"/>
                          </a:solidFill>
                          <a:latin typeface="Times New Roman" panose="02020603050405020304" pitchFamily="18" charset="0"/>
                          <a:cs typeface="Times New Roman" panose="02020603050405020304" pitchFamily="18" charset="0"/>
                        </a:rPr>
                        <a:t>Sürekli İşçi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tabLst>
                          <a:tab pos="0" algn="l"/>
                        </a:tabLst>
                      </a:pPr>
                      <a:r>
                        <a:rPr lang="tr-TR" sz="1200" b="1" strike="noStrike" spc="-12" dirty="0">
                          <a:solidFill>
                            <a:schemeClr val="tx1"/>
                          </a:solidFill>
                          <a:latin typeface="Times New Roman" panose="02020603050405020304" pitchFamily="18" charset="0"/>
                          <a:cs typeface="Times New Roman" panose="02020603050405020304" pitchFamily="18" charset="0"/>
                        </a:rPr>
                        <a:t>Toplam</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522167">
                <a:tc>
                  <a:txBody>
                    <a:bodyPr/>
                    <a:lstStyle/>
                    <a:p>
                      <a:pPr algn="ctr">
                        <a:lnSpc>
                          <a:spcPct val="100000"/>
                        </a:lnSpc>
                      </a:pPr>
                      <a:r>
                        <a:rPr lang="tr-TR" sz="1400" b="1" strike="noStrike" spc="-1" dirty="0">
                          <a:solidFill>
                            <a:srgbClr val="C00000"/>
                          </a:solidFill>
                          <a:latin typeface="Times New Roman" panose="02020603050405020304" pitchFamily="18" charset="0"/>
                          <a:cs typeface="Times New Roman" panose="02020603050405020304" pitchFamily="18" charset="0"/>
                        </a:rPr>
                        <a:t>1</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solidFill>
                            <a:srgbClr val="C00000"/>
                          </a:solidFill>
                          <a:latin typeface="Times New Roman" panose="02020603050405020304" pitchFamily="18" charset="0"/>
                          <a:cs typeface="Times New Roman" panose="02020603050405020304" pitchFamily="18" charset="0"/>
                        </a:rPr>
                        <a:t>2</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solidFill>
                            <a:srgbClr val="C00000"/>
                          </a:solidFill>
                          <a:latin typeface="Times New Roman" panose="02020603050405020304" pitchFamily="18" charset="0"/>
                          <a:cs typeface="Times New Roman" panose="02020603050405020304" pitchFamily="18" charset="0"/>
                        </a:rPr>
                        <a:t>3</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solidFill>
                            <a:srgbClr val="C00000"/>
                          </a:solidFill>
                          <a:latin typeface="Times New Roman" panose="02020603050405020304" pitchFamily="18" charset="0"/>
                          <a:cs typeface="Times New Roman" panose="02020603050405020304" pitchFamily="18" charset="0"/>
                        </a:rPr>
                        <a:t>1</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solidFill>
                            <a:srgbClr val="C00000"/>
                          </a:solidFill>
                          <a:latin typeface="Times New Roman" panose="02020603050405020304" pitchFamily="18" charset="0"/>
                          <a:cs typeface="Times New Roman" panose="02020603050405020304" pitchFamily="18" charset="0"/>
                        </a:rPr>
                        <a:t>39</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solidFill>
                            <a:srgbClr val="C00000"/>
                          </a:solidFill>
                          <a:latin typeface="Times New Roman" panose="02020603050405020304" pitchFamily="18" charset="0"/>
                          <a:cs typeface="Times New Roman" panose="02020603050405020304" pitchFamily="18" charset="0"/>
                        </a:rPr>
                        <a:t>5</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solidFill>
                            <a:srgbClr val="C00000"/>
                          </a:solidFill>
                          <a:latin typeface="Times New Roman" panose="02020603050405020304" pitchFamily="18" charset="0"/>
                          <a:cs typeface="Times New Roman" panose="02020603050405020304" pitchFamily="18" charset="0"/>
                        </a:rPr>
                        <a:t>4</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solidFill>
                            <a:srgbClr val="C00000"/>
                          </a:solidFill>
                          <a:latin typeface="Times New Roman" panose="02020603050405020304" pitchFamily="18" charset="0"/>
                          <a:cs typeface="Times New Roman" panose="02020603050405020304" pitchFamily="18" charset="0"/>
                        </a:rPr>
                        <a:t>3</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tr-TR" sz="1400" b="1" strike="noStrike" spc="-1" dirty="0">
                          <a:solidFill>
                            <a:srgbClr val="C00000"/>
                          </a:solidFill>
                          <a:latin typeface="Times New Roman" panose="02020603050405020304" pitchFamily="18" charset="0"/>
                          <a:cs typeface="Times New Roman" panose="02020603050405020304" pitchFamily="18" charset="0"/>
                        </a:rPr>
                        <a:t>58</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94" name="Dikdörtgen 18"/>
          <p:cNvSpPr/>
          <p:nvPr/>
        </p:nvSpPr>
        <p:spPr>
          <a:xfrm>
            <a:off x="336600" y="595800"/>
            <a:ext cx="822924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973520">
              <a:lnSpc>
                <a:spcPct val="100000"/>
              </a:lnSpc>
              <a:spcBef>
                <a:spcPts val="99"/>
              </a:spcBef>
            </a:pPr>
            <a:r>
              <a:rPr lang="tr-TR" sz="3200" b="1" strike="noStrike" spc="-7" dirty="0">
                <a:solidFill>
                  <a:srgbClr val="006FC0"/>
                </a:solidFill>
                <a:latin typeface="Times New Roman"/>
              </a:rPr>
              <a:t>İLÇE SAĞLIK</a:t>
            </a:r>
            <a:r>
              <a:rPr lang="tr-TR" sz="3200" b="1" strike="noStrike" spc="-12" dirty="0">
                <a:solidFill>
                  <a:srgbClr val="006FC0"/>
                </a:solidFill>
                <a:latin typeface="Times New Roman"/>
              </a:rPr>
              <a:t> MÜDÜRLÜĞÜ</a:t>
            </a:r>
            <a:endParaRPr lang="tr-TR" sz="3200" b="0" strike="noStrike" spc="-1" dirty="0">
              <a:latin typeface="Arial"/>
            </a:endParaRPr>
          </a:p>
        </p:txBody>
      </p:sp>
      <p:sp>
        <p:nvSpPr>
          <p:cNvPr id="8"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2" name="Dikdörtgen 1"/>
          <p:cNvSpPr/>
          <p:nvPr/>
        </p:nvSpPr>
        <p:spPr>
          <a:xfrm>
            <a:off x="4635000" y="7020050"/>
            <a:ext cx="440890" cy="369332"/>
          </a:xfrm>
          <a:prstGeom prst="rect">
            <a:avLst/>
          </a:prstGeom>
        </p:spPr>
        <p:txBody>
          <a:bodyPr wrap="none">
            <a:spAutoFit/>
          </a:bodyPr>
          <a:lstStyle/>
          <a:p>
            <a:r>
              <a:rPr lang="tr-TR" spc="-1" dirty="0"/>
              <a:t>21</a:t>
            </a:r>
            <a:endParaRPr lang="tr-T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object 2"/>
          <p:cNvSpPr/>
          <p:nvPr/>
        </p:nvSpPr>
        <p:spPr>
          <a:xfrm>
            <a:off x="893686" y="1914483"/>
            <a:ext cx="7859564" cy="4766599"/>
          </a:xfrm>
          <a:prstGeom prst="rect">
            <a:avLst/>
          </a:prstGeom>
          <a:noFill/>
          <a:ln w="0">
            <a:noFill/>
          </a:ln>
        </p:spPr>
        <p:style>
          <a:lnRef idx="0">
            <a:scrgbClr r="0" g="0" b="0"/>
          </a:lnRef>
          <a:fillRef idx="0">
            <a:scrgbClr r="0" g="0" b="0"/>
          </a:fillRef>
          <a:effectRef idx="0">
            <a:scrgbClr r="0" g="0" b="0"/>
          </a:effectRef>
          <a:fontRef idx="minor"/>
        </p:style>
        <p:txBody>
          <a:bodyPr wrap="square" lIns="0" tIns="79920" rIns="0" bIns="0" anchor="t">
            <a:spAutoFit/>
          </a:bodyPr>
          <a:lstStyle/>
          <a:p>
            <a:pPr marL="12600">
              <a:lnSpc>
                <a:spcPct val="100000"/>
              </a:lnSpc>
              <a:spcBef>
                <a:spcPts val="629"/>
              </a:spcBef>
            </a:pPr>
            <a:r>
              <a:rPr lang="en-US" sz="2000" b="0" strike="noStrike" spc="-55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İlçe</a:t>
            </a:r>
            <a:r>
              <a:rPr lang="tr-TR"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miz</a:t>
            </a:r>
            <a:r>
              <a:rPr lang="en-US" sz="19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tr-TR" sz="1900" b="1" spc="-12" dirty="0">
                <a:solidFill>
                  <a:srgbClr val="C00000"/>
                </a:solidFill>
                <a:uFill>
                  <a:solidFill>
                    <a:srgbClr val="C00000"/>
                  </a:solidFill>
                </a:uFill>
                <a:latin typeface="Times New Roman" panose="02020603050405020304" pitchFamily="18" charset="0"/>
                <a:cs typeface="Times New Roman" panose="02020603050405020304" pitchFamily="18" charset="0"/>
              </a:rPr>
              <a:t>s</a:t>
            </a:r>
            <a:r>
              <a:rPr lang="en-US" sz="1900" b="1" strike="noStrike" spc="-12" dirty="0" err="1">
                <a:solidFill>
                  <a:srgbClr val="C00000"/>
                </a:solidFill>
                <a:uFill>
                  <a:solidFill>
                    <a:srgbClr val="C00000"/>
                  </a:solidFill>
                </a:uFill>
                <a:latin typeface="Times New Roman" panose="02020603050405020304" pitchFamily="18" charset="0"/>
                <a:cs typeface="Times New Roman" panose="02020603050405020304" pitchFamily="18" charset="0"/>
              </a:rPr>
              <a:t>ınırlar</a:t>
            </a:r>
            <a:r>
              <a:rPr lang="tr-TR" sz="1900" b="1" strike="noStrike" spc="-12" dirty="0" err="1">
                <a:solidFill>
                  <a:srgbClr val="C00000"/>
                </a:solidFill>
                <a:uFill>
                  <a:solidFill>
                    <a:srgbClr val="C00000"/>
                  </a:solidFill>
                </a:uFill>
                <a:latin typeface="Times New Roman" panose="02020603050405020304" pitchFamily="18" charset="0"/>
                <a:cs typeface="Times New Roman" panose="02020603050405020304" pitchFamily="18" charset="0"/>
              </a:rPr>
              <a:t>ında</a:t>
            </a:r>
            <a:r>
              <a:rPr lang="en-US" sz="1900" b="1" strike="noStrike" spc="-12"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yer</a:t>
            </a:r>
            <a:r>
              <a:rPr lang="en-US" sz="19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sz="1900" b="1" strike="noStrike" spc="-12" dirty="0" err="1">
                <a:solidFill>
                  <a:srgbClr val="C00000"/>
                </a:solidFill>
                <a:uFill>
                  <a:solidFill>
                    <a:srgbClr val="C00000"/>
                  </a:solidFill>
                </a:uFill>
                <a:latin typeface="Times New Roman" panose="02020603050405020304" pitchFamily="18" charset="0"/>
                <a:cs typeface="Times New Roman" panose="02020603050405020304" pitchFamily="18" charset="0"/>
              </a:rPr>
              <a:t>alan</a:t>
            </a:r>
            <a:r>
              <a:rPr lang="tr-TR" sz="1900" b="1" strike="noStrike" spc="-12"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sz="1900" b="1" strike="noStrike" spc="-12" dirty="0">
                <a:solidFill>
                  <a:srgbClr val="C00000"/>
                </a:solidFill>
                <a:uFill>
                  <a:solidFill>
                    <a:srgbClr val="C00000"/>
                  </a:solidFill>
                </a:uFill>
                <a:latin typeface="Times New Roman" panose="02020603050405020304" pitchFamily="18" charset="0"/>
                <a:cs typeface="Times New Roman" panose="02020603050405020304" pitchFamily="18" charset="0"/>
              </a:rPr>
              <a:t>112 </a:t>
            </a:r>
            <a:r>
              <a:rPr lang="tr-TR" sz="1900" b="1" spc="-12" dirty="0" err="1">
                <a:solidFill>
                  <a:srgbClr val="C00000"/>
                </a:solidFill>
                <a:uFill>
                  <a:solidFill>
                    <a:srgbClr val="C00000"/>
                  </a:solidFill>
                </a:uFill>
                <a:latin typeface="Times New Roman" panose="02020603050405020304" pitchFamily="18" charset="0"/>
                <a:cs typeface="Times New Roman" panose="02020603050405020304" pitchFamily="18" charset="0"/>
              </a:rPr>
              <a:t>Hi</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zmet</a:t>
            </a:r>
            <a:r>
              <a:rPr lang="en-US" sz="1900" b="1" strike="noStrike" spc="9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tr-TR" sz="1900" b="1" strike="noStrike" spc="97" dirty="0">
                <a:solidFill>
                  <a:srgbClr val="C00000"/>
                </a:solidFill>
                <a:uFill>
                  <a:solidFill>
                    <a:srgbClr val="C00000"/>
                  </a:solidFill>
                </a:uFill>
                <a:latin typeface="Times New Roman" panose="02020603050405020304" pitchFamily="18" charset="0"/>
                <a:cs typeface="Times New Roman" panose="02020603050405020304" pitchFamily="18" charset="0"/>
              </a:rPr>
              <a:t>İ</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stasyonları</a:t>
            </a:r>
            <a:r>
              <a:rPr lang="en-US" sz="19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a:t>
            </a:r>
            <a:endParaRPr lang="tr-TR" sz="1900" b="0" strike="noStrike" spc="-1" dirty="0">
              <a:latin typeface="Times New Roman" panose="02020603050405020304" pitchFamily="18" charset="0"/>
              <a:cs typeface="Times New Roman" panose="02020603050405020304" pitchFamily="18" charset="0"/>
            </a:endParaRPr>
          </a:p>
          <a:p>
            <a:pPr marL="355680" indent="-343440">
              <a:lnSpc>
                <a:spcPct val="100000"/>
              </a:lnSpc>
              <a:spcBef>
                <a:spcPts val="530"/>
              </a:spcBef>
              <a:buClr>
                <a:srgbClr val="000000"/>
              </a:buClr>
              <a:buFont typeface="Wingdings" charset="2"/>
              <a:buChar char=""/>
              <a:tabLst>
                <a:tab pos="356400" algn="l"/>
              </a:tabLst>
            </a:pPr>
            <a:r>
              <a:rPr lang="en-US" sz="1900" b="0" strike="noStrike" spc="-12" dirty="0" err="1">
                <a:solidFill>
                  <a:srgbClr val="000000"/>
                </a:solidFill>
                <a:latin typeface="Times New Roman" panose="02020603050405020304" pitchFamily="18" charset="0"/>
                <a:cs typeface="Times New Roman" panose="02020603050405020304" pitchFamily="18" charset="0"/>
              </a:rPr>
              <a:t>Çayırova</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7" dirty="0">
                <a:solidFill>
                  <a:srgbClr val="000000"/>
                </a:solidFill>
                <a:latin typeface="Times New Roman" panose="02020603050405020304" pitchFamily="18" charset="0"/>
                <a:cs typeface="Times New Roman" panose="02020603050405020304" pitchFamily="18" charset="0"/>
              </a:rPr>
              <a:t>1 </a:t>
            </a:r>
            <a:r>
              <a:rPr lang="en-US" sz="1900" b="0" strike="noStrike" spc="-12" dirty="0" err="1">
                <a:solidFill>
                  <a:srgbClr val="000000"/>
                </a:solidFill>
                <a:latin typeface="Times New Roman" panose="02020603050405020304" pitchFamily="18" charset="0"/>
                <a:cs typeface="Times New Roman" panose="02020603050405020304" pitchFamily="18" charset="0"/>
              </a:rPr>
              <a:t>Nolu</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Acil</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Sağlık</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Hizmetleri</a:t>
            </a:r>
            <a:r>
              <a:rPr lang="en-US" sz="1900" b="0" strike="noStrike" spc="-92"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İstasyonu</a:t>
            </a:r>
            <a:endParaRPr lang="tr-TR" sz="1900" b="0" strike="noStrike" spc="-1" dirty="0">
              <a:latin typeface="Times New Roman" panose="02020603050405020304" pitchFamily="18" charset="0"/>
              <a:cs typeface="Times New Roman" panose="02020603050405020304" pitchFamily="18" charset="0"/>
            </a:endParaRPr>
          </a:p>
          <a:p>
            <a:pPr marL="355680" indent="-343440">
              <a:lnSpc>
                <a:spcPct val="100000"/>
              </a:lnSpc>
              <a:spcBef>
                <a:spcPts val="530"/>
              </a:spcBef>
              <a:buClr>
                <a:srgbClr val="000000"/>
              </a:buClr>
              <a:buFont typeface="Wingdings" charset="2"/>
              <a:buChar char=""/>
              <a:tabLst>
                <a:tab pos="356400" algn="l"/>
              </a:tabLst>
            </a:pPr>
            <a:r>
              <a:rPr lang="en-US" sz="1900" b="0" strike="noStrike" spc="-12" dirty="0" err="1">
                <a:solidFill>
                  <a:srgbClr val="000000"/>
                </a:solidFill>
                <a:latin typeface="Times New Roman" panose="02020603050405020304" pitchFamily="18" charset="0"/>
                <a:cs typeface="Times New Roman" panose="02020603050405020304" pitchFamily="18" charset="0"/>
              </a:rPr>
              <a:t>Çayırova</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7" dirty="0">
                <a:solidFill>
                  <a:srgbClr val="000000"/>
                </a:solidFill>
                <a:latin typeface="Times New Roman" panose="02020603050405020304" pitchFamily="18" charset="0"/>
                <a:cs typeface="Times New Roman" panose="02020603050405020304" pitchFamily="18" charset="0"/>
              </a:rPr>
              <a:t>2 </a:t>
            </a:r>
            <a:r>
              <a:rPr lang="en-US" sz="1900" b="0" strike="noStrike" spc="-12" dirty="0" err="1">
                <a:solidFill>
                  <a:srgbClr val="000000"/>
                </a:solidFill>
                <a:latin typeface="Times New Roman" panose="02020603050405020304" pitchFamily="18" charset="0"/>
                <a:cs typeface="Times New Roman" panose="02020603050405020304" pitchFamily="18" charset="0"/>
              </a:rPr>
              <a:t>Nolu</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Acil</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Sağlık</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Hizmetleri</a:t>
            </a:r>
            <a:r>
              <a:rPr lang="en-US" sz="1900" b="0" strike="noStrike" spc="-92"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İstasyonu</a:t>
            </a:r>
            <a:endParaRPr lang="tr-TR" sz="1900" b="0" strike="noStrike" spc="-1" dirty="0">
              <a:latin typeface="Times New Roman" panose="02020603050405020304" pitchFamily="18" charset="0"/>
              <a:cs typeface="Times New Roman" panose="02020603050405020304" pitchFamily="18" charset="0"/>
            </a:endParaRPr>
          </a:p>
          <a:p>
            <a:pPr marL="355680" indent="-343440">
              <a:lnSpc>
                <a:spcPct val="100000"/>
              </a:lnSpc>
              <a:spcBef>
                <a:spcPts val="530"/>
              </a:spcBef>
              <a:buClr>
                <a:srgbClr val="000000"/>
              </a:buClr>
              <a:buFont typeface="Wingdings" charset="2"/>
              <a:buChar char=""/>
              <a:tabLst>
                <a:tab pos="356400" algn="l"/>
              </a:tabLst>
            </a:pPr>
            <a:r>
              <a:rPr lang="en-US" sz="1900" b="0" strike="noStrike" spc="-12" dirty="0" err="1">
                <a:solidFill>
                  <a:srgbClr val="000000"/>
                </a:solidFill>
                <a:latin typeface="Times New Roman" panose="02020603050405020304" pitchFamily="18" charset="0"/>
                <a:cs typeface="Times New Roman" panose="02020603050405020304" pitchFamily="18" charset="0"/>
              </a:rPr>
              <a:t>Çayırova</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7" dirty="0">
                <a:solidFill>
                  <a:srgbClr val="000000"/>
                </a:solidFill>
                <a:latin typeface="Times New Roman" panose="02020603050405020304" pitchFamily="18" charset="0"/>
                <a:cs typeface="Times New Roman" panose="02020603050405020304" pitchFamily="18" charset="0"/>
              </a:rPr>
              <a:t>3 </a:t>
            </a:r>
            <a:r>
              <a:rPr lang="en-US" sz="1900" b="0" strike="noStrike" spc="-12" dirty="0" err="1">
                <a:solidFill>
                  <a:srgbClr val="000000"/>
                </a:solidFill>
                <a:latin typeface="Times New Roman" panose="02020603050405020304" pitchFamily="18" charset="0"/>
                <a:cs typeface="Times New Roman" panose="02020603050405020304" pitchFamily="18" charset="0"/>
              </a:rPr>
              <a:t>Nolu</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Acil</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Sağlık</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Hizmetleri</a:t>
            </a:r>
            <a:r>
              <a:rPr lang="en-US" sz="1900" b="0" strike="noStrike" spc="-92"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İstasyonu</a:t>
            </a:r>
            <a:endParaRPr lang="tr-TR" sz="1900" b="0" strike="noStrike" spc="-1" dirty="0">
              <a:latin typeface="Times New Roman" panose="02020603050405020304" pitchFamily="18" charset="0"/>
              <a:cs typeface="Times New Roman" panose="02020603050405020304" pitchFamily="18" charset="0"/>
            </a:endParaRPr>
          </a:p>
          <a:p>
            <a:pPr>
              <a:lnSpc>
                <a:spcPct val="100000"/>
              </a:lnSpc>
              <a:spcBef>
                <a:spcPts val="40"/>
              </a:spcBef>
              <a:tabLst>
                <a:tab pos="356400" algn="l"/>
              </a:tabLst>
            </a:pPr>
            <a:endParaRPr lang="tr-TR" sz="1900" b="0" strike="noStrike" spc="-1" dirty="0">
              <a:latin typeface="Times New Roman" panose="02020603050405020304" pitchFamily="18" charset="0"/>
              <a:cs typeface="Times New Roman" panose="02020603050405020304" pitchFamily="18" charset="0"/>
            </a:endParaRPr>
          </a:p>
          <a:p>
            <a:pPr marL="12600">
              <a:lnSpc>
                <a:spcPct val="100000"/>
              </a:lnSpc>
              <a:tabLst>
                <a:tab pos="356400" algn="l"/>
              </a:tabLst>
            </a:pPr>
            <a:r>
              <a:rPr lang="en-US" sz="1900" b="0" strike="noStrike" spc="-55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İlçemizde</a:t>
            </a:r>
            <a:r>
              <a:rPr lang="en-US" sz="19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sağlık</a:t>
            </a:r>
            <a:r>
              <a:rPr lang="en-US" sz="19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hizmeti</a:t>
            </a:r>
            <a:r>
              <a:rPr lang="en-US" sz="19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veren</a:t>
            </a:r>
            <a:r>
              <a:rPr lang="en-US" sz="19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diğer</a:t>
            </a:r>
            <a:r>
              <a:rPr lang="en-US" sz="19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tr-TR" sz="19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k</a:t>
            </a:r>
            <a:r>
              <a:rPr lang="en-US" sz="1900" b="1"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uruluşlar</a:t>
            </a:r>
            <a:endParaRPr lang="tr-TR" sz="1900" b="0" strike="noStrike" spc="-1" dirty="0">
              <a:latin typeface="Times New Roman" panose="02020603050405020304" pitchFamily="18" charset="0"/>
              <a:cs typeface="Times New Roman" panose="02020603050405020304" pitchFamily="18" charset="0"/>
            </a:endParaRPr>
          </a:p>
          <a:p>
            <a:pPr marL="355680" indent="-343440">
              <a:lnSpc>
                <a:spcPct val="100000"/>
              </a:lnSpc>
              <a:spcBef>
                <a:spcPts val="524"/>
              </a:spcBef>
              <a:buClr>
                <a:srgbClr val="000000"/>
              </a:buClr>
              <a:buFont typeface="Wingdings" panose="05000000000000000000" pitchFamily="2" charset="2"/>
              <a:buChar char="Ø"/>
              <a:tabLst>
                <a:tab pos="356400" algn="l"/>
              </a:tabLst>
            </a:pPr>
            <a:r>
              <a:rPr lang="en-US" sz="1900" b="0" strike="noStrike" spc="-12" dirty="0">
                <a:solidFill>
                  <a:srgbClr val="000000"/>
                </a:solidFill>
                <a:latin typeface="Times New Roman" panose="02020603050405020304" pitchFamily="18" charset="0"/>
                <a:cs typeface="Times New Roman" panose="02020603050405020304" pitchFamily="18" charset="0"/>
              </a:rPr>
              <a:t>Çayırova </a:t>
            </a:r>
            <a:r>
              <a:rPr lang="en-US" sz="1900" b="0" strike="noStrike" spc="-7" dirty="0" err="1">
                <a:solidFill>
                  <a:srgbClr val="000000"/>
                </a:solidFill>
                <a:latin typeface="Times New Roman" panose="02020603050405020304" pitchFamily="18" charset="0"/>
                <a:cs typeface="Times New Roman" panose="02020603050405020304" pitchFamily="18" charset="0"/>
              </a:rPr>
              <a:t>Semt</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15" dirty="0" err="1">
                <a:solidFill>
                  <a:srgbClr val="000000"/>
                </a:solidFill>
                <a:latin typeface="Times New Roman" panose="02020603050405020304" pitchFamily="18" charset="0"/>
                <a:cs typeface="Times New Roman" panose="02020603050405020304" pitchFamily="18" charset="0"/>
              </a:rPr>
              <a:t>Polikliniği</a:t>
            </a:r>
            <a:r>
              <a:rPr lang="en-US" sz="1900" b="0" strike="noStrike" spc="-15" dirty="0">
                <a:solidFill>
                  <a:srgbClr val="000000"/>
                </a:solidFill>
                <a:latin typeface="Times New Roman" panose="02020603050405020304" pitchFamily="18" charset="0"/>
                <a:cs typeface="Times New Roman" panose="02020603050405020304" pitchFamily="18" charset="0"/>
              </a:rPr>
              <a:t> </a:t>
            </a:r>
            <a:r>
              <a:rPr lang="en-US" sz="1900" b="0" strike="noStrike" spc="-12" dirty="0">
                <a:solidFill>
                  <a:srgbClr val="000000"/>
                </a:solidFill>
                <a:latin typeface="Times New Roman" panose="02020603050405020304" pitchFamily="18" charset="0"/>
                <a:cs typeface="Times New Roman" panose="02020603050405020304" pitchFamily="18" charset="0"/>
              </a:rPr>
              <a:t>(</a:t>
            </a:r>
            <a:r>
              <a:rPr lang="en-US" sz="1900" b="0" strike="noStrike" spc="-12" dirty="0" err="1">
                <a:solidFill>
                  <a:srgbClr val="000000"/>
                </a:solidFill>
                <a:latin typeface="Times New Roman" panose="02020603050405020304" pitchFamily="18" charset="0"/>
                <a:cs typeface="Times New Roman" panose="02020603050405020304" pitchFamily="18" charset="0"/>
              </a:rPr>
              <a:t>Darıca</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Farabi</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Devlet</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Hastanesine</a:t>
            </a:r>
            <a:r>
              <a:rPr lang="en-US" sz="1900" b="0" strike="noStrike" spc="128"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bağlı</a:t>
            </a:r>
            <a:r>
              <a:rPr lang="en-US" sz="1900" b="0" strike="noStrike" spc="-12" dirty="0">
                <a:solidFill>
                  <a:srgbClr val="000000"/>
                </a:solidFill>
                <a:latin typeface="Times New Roman" panose="02020603050405020304" pitchFamily="18" charset="0"/>
                <a:cs typeface="Times New Roman" panose="02020603050405020304" pitchFamily="18" charset="0"/>
              </a:rPr>
              <a:t>)</a:t>
            </a:r>
            <a:endParaRPr lang="tr-TR" sz="1900" b="0" strike="noStrike" spc="-1" dirty="0">
              <a:latin typeface="Times New Roman" panose="02020603050405020304" pitchFamily="18" charset="0"/>
              <a:cs typeface="Times New Roman" panose="02020603050405020304" pitchFamily="18" charset="0"/>
            </a:endParaRPr>
          </a:p>
          <a:p>
            <a:pPr marL="355680" indent="-343440">
              <a:lnSpc>
                <a:spcPct val="100000"/>
              </a:lnSpc>
              <a:spcBef>
                <a:spcPts val="530"/>
              </a:spcBef>
              <a:buClr>
                <a:srgbClr val="000000"/>
              </a:buClr>
              <a:buFont typeface="Wingdings" panose="05000000000000000000" pitchFamily="2" charset="2"/>
              <a:buChar char="Ø"/>
              <a:tabLst>
                <a:tab pos="356400" algn="l"/>
              </a:tabLst>
            </a:pPr>
            <a:r>
              <a:rPr lang="en-US" sz="1900" b="0" strike="noStrike" spc="-12" dirty="0">
                <a:solidFill>
                  <a:srgbClr val="000000"/>
                </a:solidFill>
                <a:latin typeface="Times New Roman" panose="02020603050405020304" pitchFamily="18" charset="0"/>
                <a:cs typeface="Times New Roman" panose="02020603050405020304" pitchFamily="18" charset="0"/>
              </a:rPr>
              <a:t>Çayırova </a:t>
            </a:r>
            <a:r>
              <a:rPr lang="en-US" sz="1900" b="0" strike="noStrike" spc="-12" dirty="0" err="1">
                <a:solidFill>
                  <a:srgbClr val="000000"/>
                </a:solidFill>
                <a:latin typeface="Times New Roman" panose="02020603050405020304" pitchFamily="18" charset="0"/>
                <a:cs typeface="Times New Roman" panose="02020603050405020304" pitchFamily="18" charset="0"/>
              </a:rPr>
              <a:t>Diş</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55" dirty="0" err="1">
                <a:solidFill>
                  <a:srgbClr val="000000"/>
                </a:solidFill>
                <a:latin typeface="Times New Roman" panose="02020603050405020304" pitchFamily="18" charset="0"/>
                <a:cs typeface="Times New Roman" panose="02020603050405020304" pitchFamily="18" charset="0"/>
              </a:rPr>
              <a:t>Tedavi</a:t>
            </a:r>
            <a:r>
              <a:rPr lang="en-US" sz="1900" b="0" strike="noStrike" spc="-55"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ve</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26" dirty="0" err="1">
                <a:solidFill>
                  <a:srgbClr val="000000"/>
                </a:solidFill>
                <a:latin typeface="Times New Roman" panose="02020603050405020304" pitchFamily="18" charset="0"/>
                <a:cs typeface="Times New Roman" panose="02020603050405020304" pitchFamily="18" charset="0"/>
              </a:rPr>
              <a:t>Protez</a:t>
            </a:r>
            <a:r>
              <a:rPr lang="en-US" sz="1900" b="0" strike="noStrike" spc="-26"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Merkezi</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Darıca</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Ağız</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ve</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Diş</a:t>
            </a:r>
            <a:r>
              <a:rPr lang="en-US" sz="1900" b="0" strike="noStrike" spc="83" dirty="0">
                <a:solidFill>
                  <a:srgbClr val="0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Sağlığı</a:t>
            </a:r>
            <a:endParaRPr lang="tr-TR" sz="1900" b="0" strike="noStrike" spc="-1" dirty="0">
              <a:latin typeface="Times New Roman" panose="02020603050405020304" pitchFamily="18" charset="0"/>
              <a:cs typeface="Times New Roman" panose="02020603050405020304" pitchFamily="18" charset="0"/>
            </a:endParaRPr>
          </a:p>
          <a:p>
            <a:pPr marL="355680">
              <a:lnSpc>
                <a:spcPct val="100000"/>
              </a:lnSpc>
              <a:spcBef>
                <a:spcPts val="530"/>
              </a:spcBef>
              <a:tabLst>
                <a:tab pos="356400" algn="l"/>
              </a:tabLst>
            </a:pPr>
            <a:r>
              <a:rPr lang="en-US" sz="1900" b="0" strike="noStrike" spc="-12" dirty="0" err="1">
                <a:solidFill>
                  <a:srgbClr val="000000"/>
                </a:solidFill>
                <a:latin typeface="Times New Roman" panose="02020603050405020304" pitchFamily="18" charset="0"/>
                <a:cs typeface="Times New Roman" panose="02020603050405020304" pitchFamily="18" charset="0"/>
              </a:rPr>
              <a:t>Merkezine</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bağlı</a:t>
            </a:r>
            <a:r>
              <a:rPr lang="en-US" sz="1900" b="0" strike="noStrike" spc="-12" dirty="0">
                <a:solidFill>
                  <a:srgbClr val="000000"/>
                </a:solidFill>
                <a:latin typeface="Times New Roman" panose="02020603050405020304" pitchFamily="18" charset="0"/>
                <a:cs typeface="Times New Roman" panose="02020603050405020304" pitchFamily="18" charset="0"/>
              </a:rPr>
              <a:t>)</a:t>
            </a:r>
            <a:endParaRPr lang="tr-TR" sz="1900" b="0" strike="noStrike" spc="-1" dirty="0">
              <a:latin typeface="Times New Roman" panose="02020603050405020304" pitchFamily="18" charset="0"/>
              <a:cs typeface="Times New Roman" panose="02020603050405020304" pitchFamily="18" charset="0"/>
            </a:endParaRPr>
          </a:p>
          <a:p>
            <a:pPr marL="355680" indent="-343440">
              <a:lnSpc>
                <a:spcPct val="100000"/>
              </a:lnSpc>
              <a:spcBef>
                <a:spcPts val="530"/>
              </a:spcBef>
              <a:buClr>
                <a:srgbClr val="000000"/>
              </a:buClr>
              <a:buFont typeface="Wingdings" panose="05000000000000000000" pitchFamily="2" charset="2"/>
              <a:buChar char="Ø"/>
              <a:tabLst>
                <a:tab pos="356400" algn="l"/>
              </a:tabLst>
            </a:pPr>
            <a:r>
              <a:rPr lang="tr-TR" sz="1900" spc="-7" dirty="0">
                <a:solidFill>
                  <a:srgbClr val="000000"/>
                </a:solidFill>
                <a:latin typeface="Times New Roman" panose="02020603050405020304" pitchFamily="18" charset="0"/>
                <a:cs typeface="Times New Roman" panose="02020603050405020304" pitchFamily="18" charset="0"/>
              </a:rPr>
              <a:t>Özel </a:t>
            </a:r>
            <a:r>
              <a:rPr lang="en-US" sz="1900" b="0" strike="noStrike" spc="-12" dirty="0">
                <a:solidFill>
                  <a:srgbClr val="000000"/>
                </a:solidFill>
                <a:latin typeface="Times New Roman" panose="02020603050405020304" pitchFamily="18" charset="0"/>
                <a:cs typeface="Times New Roman" panose="02020603050405020304" pitchFamily="18" charset="0"/>
              </a:rPr>
              <a:t>Çayırova </a:t>
            </a:r>
            <a:r>
              <a:rPr lang="en-US" sz="1900" b="0" strike="noStrike" spc="-7" dirty="0">
                <a:solidFill>
                  <a:srgbClr val="000000"/>
                </a:solidFill>
                <a:latin typeface="Times New Roman" panose="02020603050405020304" pitchFamily="18" charset="0"/>
                <a:cs typeface="Times New Roman" panose="02020603050405020304" pitchFamily="18" charset="0"/>
              </a:rPr>
              <a:t>Tıp </a:t>
            </a:r>
            <a:r>
              <a:rPr lang="en-US" sz="1900" b="0" strike="noStrike" spc="-12" dirty="0" err="1">
                <a:solidFill>
                  <a:srgbClr val="000000"/>
                </a:solidFill>
                <a:latin typeface="Times New Roman" panose="02020603050405020304" pitchFamily="18" charset="0"/>
                <a:cs typeface="Times New Roman" panose="02020603050405020304" pitchFamily="18" charset="0"/>
              </a:rPr>
              <a:t>Merkezi</a:t>
            </a:r>
            <a:endParaRPr lang="tr-TR" sz="1900" b="0" strike="noStrike" spc="-1" dirty="0">
              <a:latin typeface="Times New Roman" panose="02020603050405020304" pitchFamily="18" charset="0"/>
              <a:cs typeface="Times New Roman" panose="02020603050405020304" pitchFamily="18" charset="0"/>
            </a:endParaRPr>
          </a:p>
          <a:p>
            <a:pPr marL="355680" indent="-343440">
              <a:lnSpc>
                <a:spcPct val="100000"/>
              </a:lnSpc>
              <a:spcBef>
                <a:spcPts val="524"/>
              </a:spcBef>
              <a:buClr>
                <a:srgbClr val="000000"/>
              </a:buClr>
              <a:buFont typeface="Wingdings" panose="05000000000000000000" pitchFamily="2" charset="2"/>
              <a:buChar char="Ø"/>
              <a:tabLst>
                <a:tab pos="356400" algn="l"/>
              </a:tabLst>
            </a:pPr>
            <a:r>
              <a:rPr lang="tr-TR" sz="1900" spc="-7" dirty="0">
                <a:solidFill>
                  <a:srgbClr val="000000"/>
                </a:solidFill>
                <a:latin typeface="Times New Roman" panose="02020603050405020304" pitchFamily="18" charset="0"/>
                <a:cs typeface="Times New Roman" panose="02020603050405020304" pitchFamily="18" charset="0"/>
              </a:rPr>
              <a:t>Özel </a:t>
            </a:r>
            <a:r>
              <a:rPr lang="en-US" sz="1900" b="0" strike="noStrike" spc="-12" dirty="0">
                <a:solidFill>
                  <a:srgbClr val="000000"/>
                </a:solidFill>
                <a:latin typeface="Times New Roman" panose="02020603050405020304" pitchFamily="18" charset="0"/>
                <a:cs typeface="Times New Roman" panose="02020603050405020304" pitchFamily="18" charset="0"/>
              </a:rPr>
              <a:t>Çayırova </a:t>
            </a:r>
            <a:r>
              <a:rPr lang="en-US" sz="1900" b="0" strike="noStrike" spc="-12" dirty="0" err="1">
                <a:solidFill>
                  <a:srgbClr val="000000"/>
                </a:solidFill>
                <a:latin typeface="Times New Roman" panose="02020603050405020304" pitchFamily="18" charset="0"/>
                <a:cs typeface="Times New Roman" panose="02020603050405020304" pitchFamily="18" charset="0"/>
              </a:rPr>
              <a:t>Derman</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7" dirty="0">
                <a:solidFill>
                  <a:srgbClr val="000000"/>
                </a:solidFill>
                <a:latin typeface="Times New Roman" panose="02020603050405020304" pitchFamily="18" charset="0"/>
                <a:cs typeface="Times New Roman" panose="02020603050405020304" pitchFamily="18" charset="0"/>
              </a:rPr>
              <a:t>Tıp </a:t>
            </a:r>
            <a:r>
              <a:rPr lang="en-US" sz="1900" b="0" strike="noStrike" spc="-12" dirty="0" err="1">
                <a:solidFill>
                  <a:srgbClr val="000000"/>
                </a:solidFill>
                <a:latin typeface="Times New Roman" panose="02020603050405020304" pitchFamily="18" charset="0"/>
                <a:cs typeface="Times New Roman" panose="02020603050405020304" pitchFamily="18" charset="0"/>
              </a:rPr>
              <a:t>Merkezi</a:t>
            </a:r>
            <a:endParaRPr lang="tr-TR" sz="1900" b="0" strike="noStrike" spc="-1" dirty="0">
              <a:latin typeface="Times New Roman" panose="02020603050405020304" pitchFamily="18" charset="0"/>
              <a:cs typeface="Times New Roman" panose="02020603050405020304" pitchFamily="18" charset="0"/>
            </a:endParaRPr>
          </a:p>
          <a:p>
            <a:pPr marL="355680" indent="-343440">
              <a:lnSpc>
                <a:spcPct val="100000"/>
              </a:lnSpc>
              <a:spcBef>
                <a:spcPts val="530"/>
              </a:spcBef>
              <a:buClr>
                <a:srgbClr val="000000"/>
              </a:buClr>
              <a:buFont typeface="Wingdings" panose="05000000000000000000" pitchFamily="2" charset="2"/>
              <a:buChar char="Ø"/>
              <a:tabLst>
                <a:tab pos="356400" algn="l"/>
              </a:tabLst>
            </a:pPr>
            <a:r>
              <a:rPr lang="tr-TR" sz="1900" spc="-7" dirty="0">
                <a:solidFill>
                  <a:srgbClr val="000000"/>
                </a:solidFill>
                <a:latin typeface="Times New Roman" panose="02020603050405020304" pitchFamily="18" charset="0"/>
                <a:cs typeface="Times New Roman" panose="02020603050405020304" pitchFamily="18" charset="0"/>
              </a:rPr>
              <a:t>Özel </a:t>
            </a:r>
            <a:r>
              <a:rPr lang="en-US" sz="1900" b="0" strike="noStrike" spc="-7" dirty="0" err="1">
                <a:solidFill>
                  <a:srgbClr val="000000"/>
                </a:solidFill>
                <a:latin typeface="Times New Roman" panose="02020603050405020304" pitchFamily="18" charset="0"/>
                <a:cs typeface="Times New Roman" panose="02020603050405020304" pitchFamily="18" charset="0"/>
              </a:rPr>
              <a:t>Diş</a:t>
            </a:r>
            <a:r>
              <a:rPr lang="en-US" sz="1900" b="0" strike="noStrike" spc="9" dirty="0">
                <a:solidFill>
                  <a:srgbClr val="000000"/>
                </a:solidFill>
                <a:latin typeface="Times New Roman" panose="02020603050405020304" pitchFamily="18" charset="0"/>
                <a:cs typeface="Times New Roman" panose="02020603050405020304" pitchFamily="18" charset="0"/>
              </a:rPr>
              <a:t> </a:t>
            </a:r>
            <a:r>
              <a:rPr lang="en-US" sz="1900" b="0" strike="noStrike" spc="-15" dirty="0" err="1">
                <a:solidFill>
                  <a:srgbClr val="000000"/>
                </a:solidFill>
                <a:latin typeface="Times New Roman" panose="02020603050405020304" pitchFamily="18" charset="0"/>
                <a:cs typeface="Times New Roman" panose="02020603050405020304" pitchFamily="18" charset="0"/>
              </a:rPr>
              <a:t>Poliklinikleri</a:t>
            </a:r>
            <a:endParaRPr lang="tr-TR" sz="1900" b="0" strike="noStrike" spc="-1" dirty="0">
              <a:latin typeface="Times New Roman" panose="02020603050405020304" pitchFamily="18" charset="0"/>
              <a:cs typeface="Times New Roman" panose="02020603050405020304" pitchFamily="18" charset="0"/>
            </a:endParaRPr>
          </a:p>
          <a:p>
            <a:pPr marL="96480">
              <a:lnSpc>
                <a:spcPct val="100000"/>
              </a:lnSpc>
              <a:tabLst>
                <a:tab pos="356400" algn="l"/>
              </a:tabLst>
            </a:pPr>
            <a:endParaRPr lang="tr-TR" sz="1900" b="0" strike="noStrike" spc="-1" dirty="0">
              <a:latin typeface="Times New Roman" panose="02020603050405020304" pitchFamily="18" charset="0"/>
              <a:cs typeface="Times New Roman" panose="02020603050405020304" pitchFamily="18" charset="0"/>
            </a:endParaRPr>
          </a:p>
          <a:p>
            <a:pPr marL="361950" indent="-361950">
              <a:lnSpc>
                <a:spcPct val="100000"/>
              </a:lnSpc>
              <a:buClr>
                <a:srgbClr val="000000"/>
              </a:buClr>
              <a:buFont typeface="Wingdings" panose="05000000000000000000" pitchFamily="2" charset="2"/>
              <a:buChar char="Ø"/>
              <a:tabLst>
                <a:tab pos="356400" algn="l"/>
              </a:tabLst>
            </a:pPr>
            <a:r>
              <a:rPr lang="en-US" sz="1900" b="0" strike="noStrike" spc="-12" dirty="0" err="1">
                <a:solidFill>
                  <a:srgbClr val="000000"/>
                </a:solidFill>
                <a:latin typeface="Times New Roman" panose="02020603050405020304" pitchFamily="18" charset="0"/>
                <a:cs typeface="Times New Roman" panose="02020603050405020304" pitchFamily="18" charset="0"/>
              </a:rPr>
              <a:t>İlçemizde</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tr-TR" sz="1900" b="1" strike="noStrike" spc="-7" dirty="0">
                <a:solidFill>
                  <a:srgbClr val="C00000"/>
                </a:solidFill>
                <a:latin typeface="Times New Roman" panose="02020603050405020304" pitchFamily="18" charset="0"/>
                <a:cs typeface="Times New Roman" panose="02020603050405020304" pitchFamily="18" charset="0"/>
              </a:rPr>
              <a:t>11</a:t>
            </a:r>
            <a:r>
              <a:rPr lang="en-US" sz="1900" b="1" strike="noStrike" spc="-7" dirty="0">
                <a:solidFill>
                  <a:srgbClr val="C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Özel</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en-US" sz="1900" b="0" strike="noStrike" spc="-12" dirty="0" err="1">
                <a:solidFill>
                  <a:srgbClr val="000000"/>
                </a:solidFill>
                <a:latin typeface="Times New Roman" panose="02020603050405020304" pitchFamily="18" charset="0"/>
                <a:cs typeface="Times New Roman" panose="02020603050405020304" pitchFamily="18" charset="0"/>
              </a:rPr>
              <a:t>Diş</a:t>
            </a:r>
            <a:r>
              <a:rPr lang="en-US" sz="1900" b="0" strike="noStrike" spc="-12" dirty="0">
                <a:solidFill>
                  <a:srgbClr val="000000"/>
                </a:solidFill>
                <a:latin typeface="Times New Roman" panose="02020603050405020304" pitchFamily="18" charset="0"/>
                <a:cs typeface="Times New Roman" panose="02020603050405020304" pitchFamily="18" charset="0"/>
              </a:rPr>
              <a:t> </a:t>
            </a:r>
            <a:r>
              <a:rPr lang="en-US" sz="1900" b="0" strike="noStrike" spc="-15" dirty="0" err="1">
                <a:solidFill>
                  <a:srgbClr val="000000"/>
                </a:solidFill>
                <a:latin typeface="Times New Roman" panose="02020603050405020304" pitchFamily="18" charset="0"/>
                <a:cs typeface="Times New Roman" panose="02020603050405020304" pitchFamily="18" charset="0"/>
              </a:rPr>
              <a:t>Polikliniği</a:t>
            </a:r>
            <a:r>
              <a:rPr lang="tr-TR" sz="1900" spc="-15" dirty="0">
                <a:solidFill>
                  <a:srgbClr val="000000"/>
                </a:solidFill>
                <a:latin typeface="Times New Roman" panose="02020603050405020304" pitchFamily="18" charset="0"/>
                <a:cs typeface="Times New Roman" panose="02020603050405020304" pitchFamily="18" charset="0"/>
              </a:rPr>
              <a:t>, </a:t>
            </a:r>
            <a:r>
              <a:rPr lang="tr-TR" sz="1900" b="1" spc="-15" dirty="0">
                <a:solidFill>
                  <a:srgbClr val="C00000"/>
                </a:solidFill>
                <a:latin typeface="Times New Roman" panose="02020603050405020304" pitchFamily="18" charset="0"/>
                <a:cs typeface="Times New Roman" panose="02020603050405020304" pitchFamily="18" charset="0"/>
              </a:rPr>
              <a:t>40 </a:t>
            </a:r>
            <a:r>
              <a:rPr lang="tr-TR" sz="1900" spc="-15" dirty="0">
                <a:solidFill>
                  <a:srgbClr val="000000"/>
                </a:solidFill>
                <a:latin typeface="Times New Roman" panose="02020603050405020304" pitchFamily="18" charset="0"/>
                <a:cs typeface="Times New Roman" panose="02020603050405020304" pitchFamily="18" charset="0"/>
              </a:rPr>
              <a:t>Eczane </a:t>
            </a:r>
            <a:r>
              <a:rPr lang="en-US" sz="1900" b="0" strike="noStrike" spc="-7" dirty="0" err="1">
                <a:solidFill>
                  <a:srgbClr val="000000"/>
                </a:solidFill>
                <a:latin typeface="Times New Roman" panose="02020603050405020304" pitchFamily="18" charset="0"/>
                <a:cs typeface="Times New Roman" panose="02020603050405020304" pitchFamily="18" charset="0"/>
              </a:rPr>
              <a:t>ve</a:t>
            </a:r>
            <a:r>
              <a:rPr lang="en-US" sz="1900" b="0" strike="noStrike" spc="-7" dirty="0">
                <a:solidFill>
                  <a:srgbClr val="000000"/>
                </a:solidFill>
                <a:latin typeface="Times New Roman" panose="02020603050405020304" pitchFamily="18" charset="0"/>
                <a:cs typeface="Times New Roman" panose="02020603050405020304" pitchFamily="18" charset="0"/>
              </a:rPr>
              <a:t> </a:t>
            </a:r>
            <a:r>
              <a:rPr lang="tr-TR" sz="1900" b="1" spc="-7" dirty="0">
                <a:solidFill>
                  <a:srgbClr val="C00000"/>
                </a:solidFill>
                <a:latin typeface="Times New Roman" panose="02020603050405020304" pitchFamily="18" charset="0"/>
                <a:cs typeface="Times New Roman" panose="02020603050405020304" pitchFamily="18" charset="0"/>
              </a:rPr>
              <a:t>8</a:t>
            </a:r>
            <a:r>
              <a:rPr lang="en-US" sz="1900" b="1" strike="noStrike" spc="-7" dirty="0">
                <a:solidFill>
                  <a:srgbClr val="C00000"/>
                </a:solidFill>
                <a:latin typeface="Times New Roman" panose="02020603050405020304" pitchFamily="18" charset="0"/>
                <a:cs typeface="Times New Roman" panose="02020603050405020304" pitchFamily="18" charset="0"/>
              </a:rPr>
              <a:t> </a:t>
            </a:r>
            <a:r>
              <a:rPr lang="en-US" sz="1900" b="0" strike="noStrike" spc="-7" dirty="0" err="1">
                <a:solidFill>
                  <a:srgbClr val="000000"/>
                </a:solidFill>
                <a:latin typeface="Times New Roman" panose="02020603050405020304" pitchFamily="18" charset="0"/>
                <a:cs typeface="Times New Roman" panose="02020603050405020304" pitchFamily="18" charset="0"/>
              </a:rPr>
              <a:t>Optisyen</a:t>
            </a:r>
            <a:r>
              <a:rPr lang="tr-TR" sz="1900" b="0" strike="noStrike" spc="-1" dirty="0">
                <a:solidFill>
                  <a:srgbClr val="000000"/>
                </a:solidFill>
                <a:latin typeface="Times New Roman" panose="02020603050405020304" pitchFamily="18" charset="0"/>
                <a:cs typeface="Times New Roman" panose="02020603050405020304" pitchFamily="18" charset="0"/>
              </a:rPr>
              <a:t> </a:t>
            </a:r>
            <a:r>
              <a:rPr lang="en-US" sz="1900" b="0" strike="noStrike" spc="-32" dirty="0" err="1">
                <a:solidFill>
                  <a:srgbClr val="000000"/>
                </a:solidFill>
                <a:latin typeface="Times New Roman" panose="02020603050405020304" pitchFamily="18" charset="0"/>
                <a:cs typeface="Times New Roman" panose="02020603050405020304" pitchFamily="18" charset="0"/>
              </a:rPr>
              <a:t>bulunmaktadır</a:t>
            </a:r>
            <a:r>
              <a:rPr lang="en-US" sz="1900" b="0" strike="noStrike" spc="-32" dirty="0">
                <a:solidFill>
                  <a:srgbClr val="000000"/>
                </a:solidFill>
                <a:latin typeface="Times New Roman" panose="02020603050405020304" pitchFamily="18" charset="0"/>
                <a:cs typeface="Times New Roman" panose="02020603050405020304" pitchFamily="18" charset="0"/>
              </a:rPr>
              <a:t>.</a:t>
            </a:r>
            <a:endParaRPr lang="tr-TR" sz="1900" b="0" strike="noStrike" spc="-1" dirty="0">
              <a:latin typeface="Times New Roman" panose="02020603050405020304" pitchFamily="18" charset="0"/>
              <a:cs typeface="Times New Roman" panose="02020603050405020304" pitchFamily="18" charset="0"/>
            </a:endParaRPr>
          </a:p>
        </p:txBody>
      </p:sp>
      <p:sp>
        <p:nvSpPr>
          <p:cNvPr id="196" name="PlaceHolder 1"/>
          <p:cNvSpPr>
            <a:spLocks noGrp="1"/>
          </p:cNvSpPr>
          <p:nvPr>
            <p:ph type="title" idx="4294967295"/>
          </p:nvPr>
        </p:nvSpPr>
        <p:spPr>
          <a:xfrm>
            <a:off x="1303928" y="391260"/>
            <a:ext cx="703908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7" dirty="0">
                <a:solidFill>
                  <a:srgbClr val="006FC0"/>
                </a:solidFill>
                <a:latin typeface="Times New Roman" panose="02020603050405020304" pitchFamily="18" charset="0"/>
                <a:cs typeface="Times New Roman" panose="02020603050405020304" pitchFamily="18" charset="0"/>
              </a:rPr>
              <a:t>    İLÇE SAĞLIK</a:t>
            </a:r>
            <a:r>
              <a:rPr lang="tr-TR" sz="3200" b="1" strike="noStrike" cap="all" spc="-35" dirty="0">
                <a:solidFill>
                  <a:srgbClr val="006FC0"/>
                </a:solidFill>
                <a:latin typeface="Times New Roman" panose="02020603050405020304" pitchFamily="18" charset="0"/>
                <a:cs typeface="Times New Roman" panose="02020603050405020304" pitchFamily="18" charset="0"/>
              </a:rPr>
              <a:t> </a:t>
            </a:r>
            <a:r>
              <a:rPr lang="tr-TR" sz="3200" b="1" strike="noStrike" cap="all" spc="-12" dirty="0">
                <a:solidFill>
                  <a:srgbClr val="006FC0"/>
                </a:solidFill>
                <a:latin typeface="Times New Roman" panose="02020603050405020304" pitchFamily="18" charset="0"/>
                <a:cs typeface="Times New Roman" panose="02020603050405020304" pitchFamily="18" charset="0"/>
              </a:rPr>
              <a:t>MÜDÜRLÜĞÜ</a:t>
            </a:r>
            <a:endParaRPr lang="en-US" sz="3200" b="0" strike="noStrike" spc="-1" dirty="0">
              <a:solidFill>
                <a:srgbClr val="000000"/>
              </a:solidFill>
              <a:latin typeface="Times New Roman" panose="02020603050405020304" pitchFamily="18" charset="0"/>
              <a:cs typeface="Times New Roman" panose="02020603050405020304" pitchFamily="18" charset="0"/>
            </a:endParaRPr>
          </a:p>
        </p:txBody>
      </p:sp>
      <p:sp>
        <p:nvSpPr>
          <p:cNvPr id="6"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79CFEE27-72A0-F8B7-67BD-A6E0841F3678}"/>
              </a:ext>
            </a:extLst>
          </p:cNvPr>
          <p:cNvSpPr>
            <a:spLocks noGrp="1"/>
          </p:cNvSpPr>
          <p:nvPr>
            <p:ph type="sldNum" idx="12"/>
          </p:nvPr>
        </p:nvSpPr>
        <p:spPr/>
        <p:txBody>
          <a:bodyPr/>
          <a:lstStyle/>
          <a:p>
            <a:pPr algn="r"/>
            <a:fld id="{4C66CDD5-FB62-4212-8535-01DC6434EC81}" type="slidenum">
              <a:rPr lang="tr-TR" spc="-1" smtClean="0"/>
              <a:pPr algn="r"/>
              <a:t>21</a:t>
            </a:fld>
            <a:endParaRPr lang="tr-TR" spc="-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p:cNvSpPr>
          <p:nvPr>
            <p:ph type="title" idx="4294967295"/>
          </p:nvPr>
        </p:nvSpPr>
        <p:spPr>
          <a:xfrm>
            <a:off x="1873454" y="423174"/>
            <a:ext cx="6578640" cy="1281960"/>
          </a:xfrm>
          <a:prstGeom prst="rect">
            <a:avLst/>
          </a:prstGeom>
          <a:noFill/>
          <a:ln w="0">
            <a:noFill/>
          </a:ln>
        </p:spPr>
        <p:txBody>
          <a:bodyPr lIns="0" tIns="12600" rIns="0" bIns="0" anchor="ctr">
            <a:noAutofit/>
          </a:bodyPr>
          <a:lstStyle/>
          <a:p>
            <a:pPr marL="12600" algn="ctr">
              <a:lnSpc>
                <a:spcPct val="100000"/>
              </a:lnSpc>
              <a:spcBef>
                <a:spcPts val="99"/>
              </a:spcBef>
            </a:pPr>
            <a:r>
              <a:rPr lang="en-US" sz="3200" b="1" strike="noStrike" cap="all" spc="-7" dirty="0">
                <a:solidFill>
                  <a:srgbClr val="006FC0"/>
                </a:solidFill>
                <a:latin typeface="Times New Roman"/>
              </a:rPr>
              <a:t>İLÇE SAĞLIK</a:t>
            </a:r>
            <a:r>
              <a:rPr lang="en-US" sz="3200" b="1" strike="noStrike" cap="all" spc="-35" dirty="0">
                <a:solidFill>
                  <a:srgbClr val="006FC0"/>
                </a:solidFill>
                <a:latin typeface="Times New Roman"/>
              </a:rPr>
              <a:t> </a:t>
            </a:r>
            <a:r>
              <a:rPr lang="en-US" sz="3200" b="1" strike="noStrike" cap="all" spc="-12" dirty="0">
                <a:solidFill>
                  <a:srgbClr val="006FC0"/>
                </a:solidFill>
                <a:latin typeface="Times New Roman"/>
              </a:rPr>
              <a:t>MÜDÜRLÜĞÜ</a:t>
            </a:r>
            <a:endParaRPr lang="en-US" sz="3200" b="0" strike="noStrike" spc="-1" dirty="0">
              <a:solidFill>
                <a:srgbClr val="000000"/>
              </a:solidFill>
              <a:latin typeface="Tw Cen MT"/>
            </a:endParaRPr>
          </a:p>
        </p:txBody>
      </p:sp>
      <p:sp>
        <p:nvSpPr>
          <p:cNvPr id="202" name="Dikdörtgen 7"/>
          <p:cNvSpPr/>
          <p:nvPr/>
        </p:nvSpPr>
        <p:spPr>
          <a:xfrm>
            <a:off x="655781" y="4446522"/>
            <a:ext cx="547740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5500" indent="-342900">
              <a:lnSpc>
                <a:spcPct val="100000"/>
              </a:lnSpc>
              <a:spcBef>
                <a:spcPts val="99"/>
              </a:spcBef>
              <a:buFont typeface="Wingdings" panose="05000000000000000000" pitchFamily="2" charset="2"/>
              <a:buChar char="Ø"/>
            </a:pPr>
            <a:r>
              <a:rPr lang="tr-TR" sz="2000" b="1" strike="noStrike" spc="-452"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tr-TR" sz="2000" b="1" strike="noStrike" spc="-1" dirty="0">
                <a:solidFill>
                  <a:srgbClr val="C00000"/>
                </a:solidFill>
                <a:uFill>
                  <a:solidFill>
                    <a:srgbClr val="C00000"/>
                  </a:solidFill>
                </a:uFill>
                <a:latin typeface="Times New Roman" panose="02020603050405020304" pitchFamily="18" charset="0"/>
                <a:cs typeface="Times New Roman" panose="02020603050405020304" pitchFamily="18" charset="0"/>
              </a:rPr>
              <a:t>2023 </a:t>
            </a:r>
            <a:r>
              <a:rPr lang="tr-TR" sz="2000" b="1"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YILI KANSER </a:t>
            </a:r>
            <a:r>
              <a:rPr lang="tr-TR" sz="2000" b="1" strike="noStrike" spc="-35" dirty="0">
                <a:solidFill>
                  <a:srgbClr val="C00000"/>
                </a:solidFill>
                <a:uFill>
                  <a:solidFill>
                    <a:srgbClr val="C00000"/>
                  </a:solidFill>
                </a:uFill>
                <a:latin typeface="Times New Roman" panose="02020603050405020304" pitchFamily="18" charset="0"/>
                <a:cs typeface="Times New Roman" panose="02020603050405020304" pitchFamily="18" charset="0"/>
              </a:rPr>
              <a:t>TARAMA </a:t>
            </a:r>
            <a:r>
              <a:rPr lang="tr-TR" sz="2000" b="1" strike="noStrike" spc="-28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tr-TR" sz="2000" b="1" strike="noStrike" spc="-1" dirty="0">
                <a:solidFill>
                  <a:srgbClr val="C00000"/>
                </a:solidFill>
                <a:uFill>
                  <a:solidFill>
                    <a:srgbClr val="C00000"/>
                  </a:solidFill>
                </a:uFill>
                <a:latin typeface="Times New Roman" panose="02020603050405020304" pitchFamily="18" charset="0"/>
                <a:cs typeface="Times New Roman" panose="02020603050405020304" pitchFamily="18" charset="0"/>
              </a:rPr>
              <a:t>VERİLERİ</a:t>
            </a:r>
            <a:endParaRPr lang="tr-TR" sz="2000" b="1" strike="noStrike" spc="-1" dirty="0">
              <a:latin typeface="Times New Roman" panose="02020603050405020304" pitchFamily="18" charset="0"/>
              <a:cs typeface="Times New Roman" panose="02020603050405020304" pitchFamily="18" charset="0"/>
            </a:endParaRPr>
          </a:p>
        </p:txBody>
      </p:sp>
      <p:graphicFrame>
        <p:nvGraphicFramePr>
          <p:cNvPr id="203" name="Tablo 8"/>
          <p:cNvGraphicFramePr/>
          <p:nvPr>
            <p:extLst>
              <p:ext uri="{D42A27DB-BD31-4B8C-83A1-F6EECF244321}">
                <p14:modId xmlns:p14="http://schemas.microsoft.com/office/powerpoint/2010/main" val="4254107362"/>
              </p:ext>
            </p:extLst>
          </p:nvPr>
        </p:nvGraphicFramePr>
        <p:xfrm>
          <a:off x="723481" y="4967525"/>
          <a:ext cx="8070959" cy="1801130"/>
        </p:xfrm>
        <a:graphic>
          <a:graphicData uri="http://schemas.openxmlformats.org/drawingml/2006/table">
            <a:tbl>
              <a:tblPr/>
              <a:tblGrid>
                <a:gridCol w="2403119">
                  <a:extLst>
                    <a:ext uri="{9D8B030D-6E8A-4147-A177-3AD203B41FA5}">
                      <a16:colId xmlns:a16="http://schemas.microsoft.com/office/drawing/2014/main" val="20000"/>
                    </a:ext>
                  </a:extLst>
                </a:gridCol>
                <a:gridCol w="1743112">
                  <a:extLst>
                    <a:ext uri="{9D8B030D-6E8A-4147-A177-3AD203B41FA5}">
                      <a16:colId xmlns:a16="http://schemas.microsoft.com/office/drawing/2014/main" val="20001"/>
                    </a:ext>
                  </a:extLst>
                </a:gridCol>
                <a:gridCol w="1935125">
                  <a:extLst>
                    <a:ext uri="{9D8B030D-6E8A-4147-A177-3AD203B41FA5}">
                      <a16:colId xmlns:a16="http://schemas.microsoft.com/office/drawing/2014/main" val="20002"/>
                    </a:ext>
                  </a:extLst>
                </a:gridCol>
                <a:gridCol w="1989603">
                  <a:extLst>
                    <a:ext uri="{9D8B030D-6E8A-4147-A177-3AD203B41FA5}">
                      <a16:colId xmlns:a16="http://schemas.microsoft.com/office/drawing/2014/main" val="20003"/>
                    </a:ext>
                  </a:extLst>
                </a:gridCol>
              </a:tblGrid>
              <a:tr h="774050">
                <a:tc>
                  <a:txBody>
                    <a:bodyPr/>
                    <a:lstStyle/>
                    <a:p>
                      <a:endParaRPr lang="tr-TR" sz="1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440" algn="ctr">
                        <a:lnSpc>
                          <a:spcPct val="100000"/>
                        </a:lnSpc>
                        <a:spcBef>
                          <a:spcPts val="904"/>
                        </a:spcBef>
                      </a:pPr>
                      <a:r>
                        <a:rPr lang="en-US" sz="1400" b="1" strike="noStrike" spc="-7" dirty="0">
                          <a:solidFill>
                            <a:schemeClr val="tx1"/>
                          </a:solidFill>
                          <a:latin typeface="Times New Roman" panose="02020603050405020304" pitchFamily="18" charset="0"/>
                          <a:cs typeface="Times New Roman" panose="02020603050405020304" pitchFamily="18" charset="0"/>
                        </a:rPr>
                        <a:t>OCAK-</a:t>
                      </a:r>
                      <a:r>
                        <a:rPr lang="tr-TR" sz="1400" b="1" strike="noStrike" spc="-7" dirty="0">
                          <a:solidFill>
                            <a:schemeClr val="tx1"/>
                          </a:solidFill>
                          <a:latin typeface="Times New Roman" panose="02020603050405020304" pitchFamily="18" charset="0"/>
                          <a:cs typeface="Times New Roman" panose="02020603050405020304" pitchFamily="18" charset="0"/>
                        </a:rPr>
                        <a:t>MAYIS DÖNEMİ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904"/>
                        </a:spcBef>
                      </a:pPr>
                      <a:r>
                        <a:rPr lang="tr-TR" sz="1400" b="1" strike="noStrike" spc="-1" dirty="0">
                          <a:solidFill>
                            <a:schemeClr val="tx1"/>
                          </a:solidFill>
                          <a:latin typeface="Times New Roman" panose="02020603050405020304" pitchFamily="18" charset="0"/>
                          <a:cs typeface="Times New Roman" panose="02020603050405020304" pitchFamily="18" charset="0"/>
                        </a:rPr>
                        <a:t>5 AYLIK</a:t>
                      </a:r>
                      <a:r>
                        <a:rPr lang="en-US" sz="1400" b="1" strike="noStrike" spc="-52" dirty="0">
                          <a:solidFill>
                            <a:schemeClr val="tx1"/>
                          </a:solidFill>
                          <a:latin typeface="Times New Roman" panose="02020603050405020304" pitchFamily="18" charset="0"/>
                          <a:cs typeface="Times New Roman" panose="02020603050405020304" pitchFamily="18" charset="0"/>
                        </a:rPr>
                        <a:t> </a:t>
                      </a:r>
                      <a:r>
                        <a:rPr lang="en-US" sz="1400" b="1" strike="noStrike" spc="-1" dirty="0">
                          <a:solidFill>
                            <a:schemeClr val="tx1"/>
                          </a:solidFill>
                          <a:latin typeface="Times New Roman" panose="02020603050405020304" pitchFamily="18" charset="0"/>
                          <a:cs typeface="Times New Roman" panose="02020603050405020304" pitchFamily="18" charset="0"/>
                        </a:rPr>
                        <a:t>HEDEF</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904"/>
                        </a:spcBef>
                      </a:pPr>
                      <a:r>
                        <a:rPr lang="en-US" sz="1400" b="1" strike="noStrike" spc="-1" dirty="0">
                          <a:solidFill>
                            <a:schemeClr val="tx1"/>
                          </a:solidFill>
                          <a:latin typeface="Times New Roman" panose="02020603050405020304" pitchFamily="18" charset="0"/>
                          <a:cs typeface="Times New Roman" panose="02020603050405020304" pitchFamily="18" charset="0"/>
                        </a:rPr>
                        <a:t>ULAŞILAN HEDEF</a:t>
                      </a:r>
                      <a:r>
                        <a:rPr lang="en-US" sz="1400" b="1" strike="noStrike" spc="-60" dirty="0">
                          <a:solidFill>
                            <a:schemeClr val="tx1"/>
                          </a:solidFill>
                          <a:latin typeface="Times New Roman" panose="02020603050405020304" pitchFamily="18" charset="0"/>
                          <a:cs typeface="Times New Roman" panose="02020603050405020304" pitchFamily="18" charset="0"/>
                        </a:rPr>
                        <a:t> </a:t>
                      </a:r>
                      <a:r>
                        <a:rPr lang="en-US" sz="1400" b="1" strike="noStrike" spc="-1" dirty="0">
                          <a:solidFill>
                            <a:schemeClr val="tx1"/>
                          </a:solidFill>
                          <a:latin typeface="Times New Roman" panose="02020603050405020304" pitchFamily="18" charset="0"/>
                          <a:cs typeface="Times New Roman" panose="02020603050405020304" pitchFamily="18" charset="0"/>
                        </a:rPr>
                        <a:t>YÜZDESİ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451440">
                <a:tc>
                  <a:txBody>
                    <a:bodyPr/>
                    <a:lstStyle/>
                    <a:p>
                      <a:pPr marL="8280">
                        <a:lnSpc>
                          <a:spcPct val="100000"/>
                        </a:lnSpc>
                        <a:spcBef>
                          <a:spcPts val="1015"/>
                        </a:spcBef>
                      </a:pPr>
                      <a:r>
                        <a:rPr lang="en-US" sz="1400" b="0" strike="noStrike" spc="-32" dirty="0">
                          <a:solidFill>
                            <a:srgbClr val="000000"/>
                          </a:solidFill>
                          <a:latin typeface="Times New Roman" panose="02020603050405020304" pitchFamily="18" charset="0"/>
                          <a:cs typeface="Times New Roman" panose="02020603050405020304" pitchFamily="18" charset="0"/>
                        </a:rPr>
                        <a:t>HPV </a:t>
                      </a:r>
                      <a:r>
                        <a:rPr lang="en-US" sz="1400" b="0" strike="noStrike" spc="-26" dirty="0">
                          <a:solidFill>
                            <a:srgbClr val="000000"/>
                          </a:solidFill>
                          <a:latin typeface="Times New Roman" panose="02020603050405020304" pitchFamily="18" charset="0"/>
                          <a:cs typeface="Times New Roman" panose="02020603050405020304" pitchFamily="18" charset="0"/>
                        </a:rPr>
                        <a:t>ALINAN</a:t>
                      </a:r>
                      <a:r>
                        <a:rPr lang="en-US" sz="1400" b="0" strike="noStrike" spc="-157" dirty="0">
                          <a:solidFill>
                            <a:srgbClr val="000000"/>
                          </a:solidFill>
                          <a:latin typeface="Times New Roman" panose="02020603050405020304" pitchFamily="18" charset="0"/>
                          <a:cs typeface="Times New Roman" panose="02020603050405020304" pitchFamily="18" charset="0"/>
                        </a:rPr>
                        <a:t> </a:t>
                      </a:r>
                      <a:r>
                        <a:rPr lang="en-US" sz="1400" b="0" strike="noStrike" spc="-12" dirty="0">
                          <a:solidFill>
                            <a:srgbClr val="000000"/>
                          </a:solidFill>
                          <a:latin typeface="Times New Roman" panose="02020603050405020304" pitchFamily="18" charset="0"/>
                          <a:cs typeface="Times New Roman" panose="02020603050405020304" pitchFamily="18" charset="0"/>
                        </a:rPr>
                        <a:t>SAYISI</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marL="1270" algn="ctr">
                        <a:lnSpc>
                          <a:spcPct val="100000"/>
                        </a:lnSpc>
                        <a:spcBef>
                          <a:spcPts val="980"/>
                        </a:spcBef>
                      </a:pPr>
                      <a:r>
                        <a:rPr lang="tr-TR" sz="1400" dirty="0">
                          <a:latin typeface="Times New Roman" panose="02020603050405020304" pitchFamily="18" charset="0"/>
                          <a:cs typeface="Times New Roman" panose="02020603050405020304" pitchFamily="18" charset="0"/>
                        </a:rPr>
                        <a:t>75</a:t>
                      </a:r>
                      <a:endParaRPr sz="1400" dirty="0">
                        <a:latin typeface="Times New Roman" panose="02020603050405020304" pitchFamily="18" charset="0"/>
                        <a:cs typeface="Times New Roman" panose="02020603050405020304" pitchFamily="18" charset="0"/>
                      </a:endParaRPr>
                    </a:p>
                  </a:txBody>
                  <a:tcPr marL="0" marR="0" marT="124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algn="ctr">
                        <a:lnSpc>
                          <a:spcPct val="100000"/>
                        </a:lnSpc>
                        <a:spcBef>
                          <a:spcPts val="980"/>
                        </a:spcBef>
                      </a:pPr>
                      <a:r>
                        <a:rPr lang="tr-TR" sz="1400" dirty="0">
                          <a:latin typeface="Times New Roman" panose="02020603050405020304" pitchFamily="18" charset="0"/>
                          <a:cs typeface="Times New Roman" panose="02020603050405020304" pitchFamily="18" charset="0"/>
                        </a:rPr>
                        <a:t>2895</a:t>
                      </a:r>
                      <a:endParaRPr sz="1400" dirty="0">
                        <a:latin typeface="Times New Roman" panose="02020603050405020304" pitchFamily="18" charset="0"/>
                        <a:cs typeface="Times New Roman" panose="02020603050405020304" pitchFamily="18" charset="0"/>
                      </a:endParaRPr>
                    </a:p>
                  </a:txBody>
                  <a:tcPr marL="0" marR="0" marT="124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algn="ctr">
                        <a:lnSpc>
                          <a:spcPct val="100000"/>
                        </a:lnSpc>
                      </a:pPr>
                      <a:r>
                        <a:rPr lang="tr-TR" sz="1400" dirty="0">
                          <a:latin typeface="Times New Roman" panose="02020603050405020304" pitchFamily="18" charset="0"/>
                          <a:cs typeface="Times New Roman" panose="02020603050405020304" pitchFamily="18" charset="0"/>
                        </a:rPr>
                        <a:t>% 2,5</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75640">
                <a:tc>
                  <a:txBody>
                    <a:bodyPr/>
                    <a:lstStyle/>
                    <a:p>
                      <a:pPr marL="8280">
                        <a:lnSpc>
                          <a:spcPct val="100000"/>
                        </a:lnSpc>
                        <a:spcBef>
                          <a:spcPts val="1176"/>
                        </a:spcBef>
                      </a:pPr>
                      <a:r>
                        <a:rPr lang="en-US" sz="1400" b="0" strike="noStrike" spc="-1" dirty="0">
                          <a:solidFill>
                            <a:srgbClr val="000000"/>
                          </a:solidFill>
                          <a:latin typeface="Times New Roman" panose="02020603050405020304" pitchFamily="18" charset="0"/>
                          <a:cs typeface="Times New Roman" panose="02020603050405020304" pitchFamily="18" charset="0"/>
                        </a:rPr>
                        <a:t>GGK </a:t>
                      </a:r>
                      <a:r>
                        <a:rPr lang="en-US" sz="1400" b="0" strike="noStrike" spc="-41" dirty="0">
                          <a:solidFill>
                            <a:srgbClr val="000000"/>
                          </a:solidFill>
                          <a:latin typeface="Times New Roman" panose="02020603050405020304" pitchFamily="18" charset="0"/>
                          <a:cs typeface="Times New Roman" panose="02020603050405020304" pitchFamily="18" charset="0"/>
                        </a:rPr>
                        <a:t>TARAMA </a:t>
                      </a:r>
                      <a:r>
                        <a:rPr lang="en-US" sz="1400" b="0" strike="noStrike" spc="-46" dirty="0">
                          <a:solidFill>
                            <a:srgbClr val="000000"/>
                          </a:solidFill>
                          <a:latin typeface="Times New Roman" panose="02020603050405020304" pitchFamily="18" charset="0"/>
                          <a:cs typeface="Times New Roman" panose="02020603050405020304" pitchFamily="18" charset="0"/>
                        </a:rPr>
                        <a:t>YAPILAN</a:t>
                      </a:r>
                      <a:r>
                        <a:rPr lang="en-US" sz="1400" b="0" strike="noStrike" spc="-290" dirty="0">
                          <a:solidFill>
                            <a:srgbClr val="000000"/>
                          </a:solidFill>
                          <a:latin typeface="Times New Roman" panose="02020603050405020304" pitchFamily="18" charset="0"/>
                          <a:cs typeface="Times New Roman" panose="02020603050405020304" pitchFamily="18" charset="0"/>
                        </a:rPr>
                        <a:t> </a:t>
                      </a:r>
                      <a:r>
                        <a:rPr lang="en-US" sz="1400" b="0" strike="noStrike" spc="-12" dirty="0">
                          <a:solidFill>
                            <a:srgbClr val="000000"/>
                          </a:solidFill>
                          <a:latin typeface="Times New Roman" panose="02020603050405020304" pitchFamily="18" charset="0"/>
                          <a:cs typeface="Times New Roman" panose="02020603050405020304" pitchFamily="18" charset="0"/>
                        </a:rPr>
                        <a:t>SAYISI</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algn="ctr">
                        <a:lnSpc>
                          <a:spcPct val="100000"/>
                        </a:lnSpc>
                        <a:spcBef>
                          <a:spcPts val="1145"/>
                        </a:spcBef>
                      </a:pPr>
                      <a:r>
                        <a:rPr lang="tr-TR" sz="1400" dirty="0">
                          <a:latin typeface="Times New Roman" panose="02020603050405020304" pitchFamily="18" charset="0"/>
                          <a:cs typeface="Times New Roman" panose="02020603050405020304" pitchFamily="18" charset="0"/>
                        </a:rPr>
                        <a:t>361</a:t>
                      </a:r>
                      <a:endParaRPr sz="1400" dirty="0">
                        <a:latin typeface="Times New Roman" panose="02020603050405020304" pitchFamily="18" charset="0"/>
                        <a:cs typeface="Times New Roman" panose="02020603050405020304" pitchFamily="18" charset="0"/>
                      </a:endParaRPr>
                    </a:p>
                  </a:txBody>
                  <a:tcPr marL="0" marR="0" marT="1454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algn="ctr">
                        <a:lnSpc>
                          <a:spcPct val="100000"/>
                        </a:lnSpc>
                        <a:spcBef>
                          <a:spcPts val="1145"/>
                        </a:spcBef>
                      </a:pPr>
                      <a:r>
                        <a:rPr lang="tr-TR" sz="1400" dirty="0">
                          <a:latin typeface="Times New Roman" panose="02020603050405020304" pitchFamily="18" charset="0"/>
                          <a:cs typeface="Times New Roman" panose="02020603050405020304" pitchFamily="18" charset="0"/>
                        </a:rPr>
                        <a:t>4515</a:t>
                      </a:r>
                      <a:endParaRPr sz="1400" dirty="0">
                        <a:latin typeface="Times New Roman" panose="02020603050405020304" pitchFamily="18" charset="0"/>
                        <a:cs typeface="Times New Roman" panose="02020603050405020304" pitchFamily="18" charset="0"/>
                      </a:endParaRPr>
                    </a:p>
                  </a:txBody>
                  <a:tcPr marL="0" marR="0" marT="1454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algn="ctr">
                        <a:lnSpc>
                          <a:spcPct val="100000"/>
                        </a:lnSpc>
                      </a:pPr>
                      <a:r>
                        <a:rPr lang="tr-TR" sz="1400" dirty="0">
                          <a:latin typeface="Times New Roman" panose="02020603050405020304" pitchFamily="18" charset="0"/>
                          <a:cs typeface="Times New Roman" panose="02020603050405020304" pitchFamily="18" charset="0"/>
                        </a:rPr>
                        <a:t>% 7,9 </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 name="Dikdörtgen 1">
            <a:extLst>
              <a:ext uri="{FF2B5EF4-FFF2-40B4-BE49-F238E27FC236}">
                <a16:creationId xmlns:a16="http://schemas.microsoft.com/office/drawing/2014/main" id="{2397484A-D0E4-4CC5-8D76-0BA2C612880D}"/>
              </a:ext>
            </a:extLst>
          </p:cNvPr>
          <p:cNvSpPr/>
          <p:nvPr/>
        </p:nvSpPr>
        <p:spPr>
          <a:xfrm>
            <a:off x="414010" y="1966923"/>
            <a:ext cx="8229818" cy="707886"/>
          </a:xfrm>
          <a:prstGeom prst="rect">
            <a:avLst/>
          </a:prstGeom>
        </p:spPr>
        <p:txBody>
          <a:bodyPr wrap="square">
            <a:spAutoFit/>
          </a:bodyPr>
          <a:lstStyle/>
          <a:p>
            <a:pPr marL="570865" lvl="0" indent="-342900">
              <a:spcBef>
                <a:spcPts val="130"/>
              </a:spcBef>
              <a:buFont typeface="Wingdings" panose="05000000000000000000" pitchFamily="2" charset="2"/>
              <a:buChar char="Ø"/>
            </a:pPr>
            <a:r>
              <a:rPr lang="tr-TR" sz="2000" b="1" dirty="0">
                <a:solidFill>
                  <a:srgbClr val="C00000"/>
                </a:solidFill>
                <a:latin typeface="Times New Roman" panose="02020603050405020304" pitchFamily="18" charset="0"/>
                <a:cs typeface="Times New Roman" panose="02020603050405020304" pitchFamily="18" charset="0"/>
              </a:rPr>
              <a:t>2023 YILI 4207 SAYILI KANUN KAPSAMINDA SİGARA DENETİMİ</a:t>
            </a:r>
          </a:p>
        </p:txBody>
      </p:sp>
      <p:graphicFrame>
        <p:nvGraphicFramePr>
          <p:cNvPr id="3" name="Tablo 2">
            <a:extLst>
              <a:ext uri="{FF2B5EF4-FFF2-40B4-BE49-F238E27FC236}">
                <a16:creationId xmlns:a16="http://schemas.microsoft.com/office/drawing/2014/main" id="{68FB4D3C-6CB3-4DC3-A36D-A21CD9BFD387}"/>
              </a:ext>
            </a:extLst>
          </p:cNvPr>
          <p:cNvGraphicFramePr>
            <a:graphicFrameLocks noGrp="1"/>
          </p:cNvGraphicFramePr>
          <p:nvPr>
            <p:extLst>
              <p:ext uri="{D42A27DB-BD31-4B8C-83A1-F6EECF244321}">
                <p14:modId xmlns:p14="http://schemas.microsoft.com/office/powerpoint/2010/main" val="4219438998"/>
              </p:ext>
            </p:extLst>
          </p:nvPr>
        </p:nvGraphicFramePr>
        <p:xfrm>
          <a:off x="726120" y="2802787"/>
          <a:ext cx="8068320" cy="1213710"/>
        </p:xfrm>
        <a:graphic>
          <a:graphicData uri="http://schemas.openxmlformats.org/drawingml/2006/table">
            <a:tbl>
              <a:tblPr firstRow="1" bandRow="1"/>
              <a:tblGrid>
                <a:gridCol w="1344720">
                  <a:extLst>
                    <a:ext uri="{9D8B030D-6E8A-4147-A177-3AD203B41FA5}">
                      <a16:colId xmlns:a16="http://schemas.microsoft.com/office/drawing/2014/main" val="194111385"/>
                    </a:ext>
                  </a:extLst>
                </a:gridCol>
                <a:gridCol w="1344720">
                  <a:extLst>
                    <a:ext uri="{9D8B030D-6E8A-4147-A177-3AD203B41FA5}">
                      <a16:colId xmlns:a16="http://schemas.microsoft.com/office/drawing/2014/main" val="2333329125"/>
                    </a:ext>
                  </a:extLst>
                </a:gridCol>
                <a:gridCol w="1344720">
                  <a:extLst>
                    <a:ext uri="{9D8B030D-6E8A-4147-A177-3AD203B41FA5}">
                      <a16:colId xmlns:a16="http://schemas.microsoft.com/office/drawing/2014/main" val="2172657078"/>
                    </a:ext>
                  </a:extLst>
                </a:gridCol>
                <a:gridCol w="1344720">
                  <a:extLst>
                    <a:ext uri="{9D8B030D-6E8A-4147-A177-3AD203B41FA5}">
                      <a16:colId xmlns:a16="http://schemas.microsoft.com/office/drawing/2014/main" val="207443234"/>
                    </a:ext>
                  </a:extLst>
                </a:gridCol>
                <a:gridCol w="1344720">
                  <a:extLst>
                    <a:ext uri="{9D8B030D-6E8A-4147-A177-3AD203B41FA5}">
                      <a16:colId xmlns:a16="http://schemas.microsoft.com/office/drawing/2014/main" val="626654923"/>
                    </a:ext>
                  </a:extLst>
                </a:gridCol>
                <a:gridCol w="1344720">
                  <a:extLst>
                    <a:ext uri="{9D8B030D-6E8A-4147-A177-3AD203B41FA5}">
                      <a16:colId xmlns:a16="http://schemas.microsoft.com/office/drawing/2014/main" val="57921688"/>
                    </a:ext>
                  </a:extLst>
                </a:gridCol>
              </a:tblGrid>
              <a:tr h="842076">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marL="0" indent="0" algn="ctr">
                        <a:lnSpc>
                          <a:spcPct val="100000"/>
                        </a:lnSpc>
                        <a:spcBef>
                          <a:spcPts val="869"/>
                        </a:spcBef>
                      </a:pPr>
                      <a:r>
                        <a:rPr lang="tr-TR" sz="1400" b="1" spc="-5" dirty="0">
                          <a:solidFill>
                            <a:schemeClr val="tx1"/>
                          </a:solidFill>
                          <a:latin typeface="Times New Roman" panose="02020603050405020304" pitchFamily="18" charset="0"/>
                          <a:cs typeface="Times New Roman" panose="02020603050405020304" pitchFamily="18" charset="0"/>
                        </a:rPr>
                        <a:t>YIL</a:t>
                      </a:r>
                      <a:endParaRPr sz="1400" dirty="0">
                        <a:solidFill>
                          <a:schemeClr val="tx1"/>
                        </a:solidFill>
                        <a:latin typeface="Times New Roman" panose="02020603050405020304" pitchFamily="18" charset="0"/>
                        <a:cs typeface="Times New Roman" panose="02020603050405020304" pitchFamily="18" charset="0"/>
                      </a:endParaRPr>
                    </a:p>
                  </a:txBody>
                  <a:tcPr marL="0" marR="0" marT="1104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marL="85725" indent="0" algn="ctr">
                        <a:lnSpc>
                          <a:spcPct val="100000"/>
                        </a:lnSpc>
                        <a:spcBef>
                          <a:spcPts val="844"/>
                        </a:spcBef>
                      </a:pPr>
                      <a:r>
                        <a:rPr lang="tr-TR" sz="1400" b="1" spc="-5" dirty="0">
                          <a:solidFill>
                            <a:schemeClr val="tx1"/>
                          </a:solidFill>
                          <a:latin typeface="Times New Roman" panose="02020603050405020304" pitchFamily="18" charset="0"/>
                          <a:cs typeface="Times New Roman" panose="02020603050405020304" pitchFamily="18" charset="0"/>
                        </a:rPr>
                        <a:t>Denetlenen İşletme</a:t>
                      </a:r>
                      <a:r>
                        <a:rPr lang="tr-TR" sz="1400" b="1" spc="-5" baseline="0" dirty="0">
                          <a:solidFill>
                            <a:schemeClr val="tx1"/>
                          </a:solidFill>
                          <a:latin typeface="Times New Roman" panose="02020603050405020304" pitchFamily="18" charset="0"/>
                          <a:cs typeface="Times New Roman" panose="02020603050405020304" pitchFamily="18" charset="0"/>
                        </a:rPr>
                        <a:t>  Sayısı</a:t>
                      </a:r>
                      <a:endParaRPr sz="1400" dirty="0">
                        <a:solidFill>
                          <a:schemeClr val="tx1"/>
                        </a:solidFill>
                        <a:latin typeface="Times New Roman" panose="02020603050405020304" pitchFamily="18" charset="0"/>
                        <a:cs typeface="Times New Roman" panose="02020603050405020304" pitchFamily="18" charset="0"/>
                      </a:endParaRPr>
                    </a:p>
                  </a:txBody>
                  <a:tcPr marL="0" marR="0" marT="1073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280988" indent="-280988" algn="ctr">
                        <a:lnSpc>
                          <a:spcPct val="100000"/>
                        </a:lnSpc>
                        <a:spcBef>
                          <a:spcPts val="844"/>
                        </a:spcBef>
                      </a:pPr>
                      <a:r>
                        <a:rPr lang="tr-TR" sz="1400" b="1" dirty="0">
                          <a:solidFill>
                            <a:schemeClr val="tx1"/>
                          </a:solidFill>
                          <a:latin typeface="Times New Roman" panose="02020603050405020304" pitchFamily="18" charset="0"/>
                          <a:cs typeface="Times New Roman" panose="02020603050405020304" pitchFamily="18" charset="0"/>
                        </a:rPr>
                        <a:t>Ceza Tutarı</a:t>
                      </a:r>
                      <a:endParaRPr sz="1400" b="1" dirty="0">
                        <a:solidFill>
                          <a:schemeClr val="tx1"/>
                        </a:solidFill>
                        <a:latin typeface="Times New Roman" panose="02020603050405020304" pitchFamily="18" charset="0"/>
                        <a:cs typeface="Times New Roman" panose="02020603050405020304" pitchFamily="18" charset="0"/>
                      </a:endParaRPr>
                    </a:p>
                  </a:txBody>
                  <a:tcPr marL="0" marR="0" marT="1073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ctr">
                        <a:lnSpc>
                          <a:spcPct val="100000"/>
                        </a:lnSpc>
                        <a:spcBef>
                          <a:spcPts val="844"/>
                        </a:spcBef>
                      </a:pPr>
                      <a:r>
                        <a:rPr lang="tr-TR" sz="1400" b="1" dirty="0">
                          <a:solidFill>
                            <a:schemeClr val="tx1"/>
                          </a:solidFill>
                          <a:latin typeface="Times New Roman" panose="02020603050405020304" pitchFamily="18" charset="0"/>
                          <a:cs typeface="Times New Roman" panose="02020603050405020304" pitchFamily="18" charset="0"/>
                        </a:rPr>
                        <a:t>İdari Para Cezası Verilen İşletme Sayısı</a:t>
                      </a:r>
                      <a:endParaRPr sz="1400" b="1" dirty="0">
                        <a:solidFill>
                          <a:schemeClr val="tx1"/>
                        </a:solidFill>
                        <a:latin typeface="Times New Roman" panose="02020603050405020304" pitchFamily="18" charset="0"/>
                        <a:cs typeface="Times New Roman" panose="02020603050405020304" pitchFamily="18" charset="0"/>
                      </a:endParaRPr>
                    </a:p>
                  </a:txBody>
                  <a:tcPr marL="0" marR="0" marT="1073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algn="ctr">
                        <a:lnSpc>
                          <a:spcPct val="100000"/>
                        </a:lnSpc>
                        <a:spcBef>
                          <a:spcPts val="844"/>
                        </a:spcBef>
                      </a:pPr>
                      <a:r>
                        <a:rPr lang="tr-TR" sz="1400" b="1" spc="-5" dirty="0">
                          <a:solidFill>
                            <a:schemeClr val="tx1"/>
                          </a:solidFill>
                          <a:latin typeface="Times New Roman" panose="02020603050405020304" pitchFamily="18" charset="0"/>
                          <a:cs typeface="Times New Roman" panose="02020603050405020304" pitchFamily="18" charset="0"/>
                        </a:rPr>
                        <a:t>İhbar Sayısı</a:t>
                      </a:r>
                      <a:endParaRPr sz="1400" dirty="0">
                        <a:solidFill>
                          <a:schemeClr val="tx1"/>
                        </a:solidFill>
                        <a:latin typeface="Times New Roman" panose="02020603050405020304" pitchFamily="18" charset="0"/>
                        <a:cs typeface="Times New Roman" panose="02020603050405020304" pitchFamily="18" charset="0"/>
                      </a:endParaRPr>
                    </a:p>
                  </a:txBody>
                  <a:tcPr marL="0" marR="0" marT="1073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marL="85725" indent="-85725" algn="ctr">
                        <a:lnSpc>
                          <a:spcPct val="100000"/>
                        </a:lnSpc>
                        <a:spcBef>
                          <a:spcPts val="844"/>
                        </a:spcBef>
                      </a:pPr>
                      <a:r>
                        <a:rPr lang="tr-TR" sz="1400" b="1" spc="-5" dirty="0">
                          <a:solidFill>
                            <a:schemeClr val="tx1"/>
                          </a:solidFill>
                          <a:latin typeface="Times New Roman" panose="02020603050405020304" pitchFamily="18" charset="0"/>
                          <a:cs typeface="Times New Roman" panose="02020603050405020304" pitchFamily="18" charset="0"/>
                        </a:rPr>
                        <a:t>Toplam Tutulan Tutanak</a:t>
                      </a:r>
                      <a:r>
                        <a:rPr lang="tr-TR" sz="1400" b="1" spc="-5" baseline="0" dirty="0">
                          <a:solidFill>
                            <a:schemeClr val="tx1"/>
                          </a:solidFill>
                          <a:latin typeface="Times New Roman" panose="02020603050405020304" pitchFamily="18" charset="0"/>
                          <a:cs typeface="Times New Roman" panose="02020603050405020304" pitchFamily="18" charset="0"/>
                        </a:rPr>
                        <a:t> Sayısı</a:t>
                      </a:r>
                      <a:endParaRPr sz="1400" dirty="0">
                        <a:solidFill>
                          <a:schemeClr val="tx1"/>
                        </a:solidFill>
                        <a:latin typeface="Times New Roman" panose="02020603050405020304" pitchFamily="18" charset="0"/>
                        <a:cs typeface="Times New Roman" panose="02020603050405020304" pitchFamily="18" charset="0"/>
                      </a:endParaRPr>
                    </a:p>
                  </a:txBody>
                  <a:tcPr marL="0" marR="0" marT="1073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102613575"/>
                  </a:ext>
                </a:extLst>
              </a:tr>
              <a:tr h="371634">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marL="62865" algn="ctr">
                        <a:lnSpc>
                          <a:spcPct val="100000"/>
                        </a:lnSpc>
                        <a:spcBef>
                          <a:spcPts val="225"/>
                        </a:spcBef>
                      </a:pPr>
                      <a:r>
                        <a:rPr lang="tr-TR" sz="1400" dirty="0">
                          <a:latin typeface="Times New Roman" panose="02020603050405020304" pitchFamily="18" charset="0"/>
                          <a:cs typeface="Times New Roman" panose="02020603050405020304" pitchFamily="18" charset="0"/>
                        </a:rPr>
                        <a:t>2023</a:t>
                      </a:r>
                      <a:endParaRPr sz="1400" dirty="0">
                        <a:latin typeface="Times New Roman" panose="02020603050405020304" pitchFamily="18" charset="0"/>
                        <a:cs typeface="Times New Roman" panose="02020603050405020304" pitchFamily="18" charset="0"/>
                      </a:endParaRPr>
                    </a:p>
                  </a:txBody>
                  <a:tcPr marL="0" marR="0" marT="28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marL="63500" algn="ctr">
                        <a:lnSpc>
                          <a:spcPct val="100000"/>
                        </a:lnSpc>
                        <a:spcBef>
                          <a:spcPts val="225"/>
                        </a:spcBef>
                      </a:pPr>
                      <a:r>
                        <a:rPr lang="tr-TR" sz="1400" dirty="0">
                          <a:latin typeface="Times New Roman" panose="02020603050405020304" pitchFamily="18" charset="0"/>
                          <a:cs typeface="Times New Roman" panose="02020603050405020304" pitchFamily="18" charset="0"/>
                        </a:rPr>
                        <a:t>2229</a:t>
                      </a:r>
                      <a:endParaRPr sz="1400" dirty="0">
                        <a:latin typeface="Times New Roman" panose="02020603050405020304" pitchFamily="18" charset="0"/>
                        <a:cs typeface="Times New Roman" panose="02020603050405020304" pitchFamily="18" charset="0"/>
                      </a:endParaRPr>
                    </a:p>
                  </a:txBody>
                  <a:tcPr marL="0" marR="0" marT="28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63500" algn="ctr">
                        <a:lnSpc>
                          <a:spcPct val="100000"/>
                        </a:lnSpc>
                        <a:spcBef>
                          <a:spcPts val="225"/>
                        </a:spcBef>
                      </a:pPr>
                      <a:r>
                        <a:rPr lang="tr-TR" sz="1400" dirty="0">
                          <a:latin typeface="Times New Roman" panose="02020603050405020304" pitchFamily="18" charset="0"/>
                          <a:cs typeface="Times New Roman" panose="02020603050405020304" pitchFamily="18" charset="0"/>
                        </a:rPr>
                        <a:t>42.700 TL</a:t>
                      </a:r>
                      <a:endParaRPr sz="1400" dirty="0">
                        <a:latin typeface="Times New Roman" panose="02020603050405020304" pitchFamily="18" charset="0"/>
                        <a:cs typeface="Times New Roman" panose="02020603050405020304" pitchFamily="18" charset="0"/>
                      </a:endParaRPr>
                    </a:p>
                  </a:txBody>
                  <a:tcPr marL="0" marR="0" marT="28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63500" algn="ctr">
                        <a:lnSpc>
                          <a:spcPct val="100000"/>
                        </a:lnSpc>
                        <a:spcBef>
                          <a:spcPts val="225"/>
                        </a:spcBef>
                      </a:pPr>
                      <a:r>
                        <a:rPr lang="tr-TR" sz="1400" dirty="0">
                          <a:latin typeface="Times New Roman" panose="02020603050405020304" pitchFamily="18" charset="0"/>
                          <a:cs typeface="Times New Roman" panose="02020603050405020304" pitchFamily="18" charset="0"/>
                        </a:rPr>
                        <a:t>5</a:t>
                      </a:r>
                      <a:endParaRPr sz="1400" dirty="0">
                        <a:latin typeface="Times New Roman" panose="02020603050405020304" pitchFamily="18" charset="0"/>
                        <a:cs typeface="Times New Roman" panose="02020603050405020304" pitchFamily="18" charset="0"/>
                      </a:endParaRPr>
                    </a:p>
                  </a:txBody>
                  <a:tcPr marL="0" marR="0" marT="28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marL="63500" algn="ctr">
                        <a:lnSpc>
                          <a:spcPct val="100000"/>
                        </a:lnSpc>
                        <a:spcBef>
                          <a:spcPts val="225"/>
                        </a:spcBef>
                      </a:pPr>
                      <a:r>
                        <a:rPr lang="tr-TR" sz="1400" dirty="0">
                          <a:latin typeface="Times New Roman" panose="02020603050405020304" pitchFamily="18" charset="0"/>
                          <a:cs typeface="Times New Roman" panose="02020603050405020304" pitchFamily="18" charset="0"/>
                        </a:rPr>
                        <a:t>8</a:t>
                      </a:r>
                      <a:endParaRPr sz="1400" dirty="0">
                        <a:latin typeface="Times New Roman" panose="02020603050405020304" pitchFamily="18" charset="0"/>
                        <a:cs typeface="Times New Roman" panose="02020603050405020304" pitchFamily="18" charset="0"/>
                      </a:endParaRPr>
                    </a:p>
                  </a:txBody>
                  <a:tcPr marL="0" marR="0" marT="28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701985" rtl="0" eaLnBrk="1" latinLnBrk="0" hangingPunct="1">
                        <a:defRPr sz="1382" kern="1200">
                          <a:solidFill>
                            <a:schemeClr val="tx1"/>
                          </a:solidFill>
                          <a:latin typeface="Calibri"/>
                        </a:defRPr>
                      </a:lvl1pPr>
                      <a:lvl2pPr marL="350992" algn="l" defTabSz="701985" rtl="0" eaLnBrk="1" latinLnBrk="0" hangingPunct="1">
                        <a:defRPr sz="1382" kern="1200">
                          <a:solidFill>
                            <a:schemeClr val="tx1"/>
                          </a:solidFill>
                          <a:latin typeface="Calibri"/>
                        </a:defRPr>
                      </a:lvl2pPr>
                      <a:lvl3pPr marL="701985" algn="l" defTabSz="701985" rtl="0" eaLnBrk="1" latinLnBrk="0" hangingPunct="1">
                        <a:defRPr sz="1382" kern="1200">
                          <a:solidFill>
                            <a:schemeClr val="tx1"/>
                          </a:solidFill>
                          <a:latin typeface="Calibri"/>
                        </a:defRPr>
                      </a:lvl3pPr>
                      <a:lvl4pPr marL="1052977" algn="l" defTabSz="701985" rtl="0" eaLnBrk="1" latinLnBrk="0" hangingPunct="1">
                        <a:defRPr sz="1382" kern="1200">
                          <a:solidFill>
                            <a:schemeClr val="tx1"/>
                          </a:solidFill>
                          <a:latin typeface="Calibri"/>
                        </a:defRPr>
                      </a:lvl4pPr>
                      <a:lvl5pPr marL="1403970" algn="l" defTabSz="701985" rtl="0" eaLnBrk="1" latinLnBrk="0" hangingPunct="1">
                        <a:defRPr sz="1382" kern="1200">
                          <a:solidFill>
                            <a:schemeClr val="tx1"/>
                          </a:solidFill>
                          <a:latin typeface="Calibri"/>
                        </a:defRPr>
                      </a:lvl5pPr>
                      <a:lvl6pPr marL="1754962" algn="l" defTabSz="701985" rtl="0" eaLnBrk="1" latinLnBrk="0" hangingPunct="1">
                        <a:defRPr sz="1382" kern="1200">
                          <a:solidFill>
                            <a:schemeClr val="tx1"/>
                          </a:solidFill>
                          <a:latin typeface="Calibri"/>
                        </a:defRPr>
                      </a:lvl6pPr>
                      <a:lvl7pPr marL="2105955" algn="l" defTabSz="701985" rtl="0" eaLnBrk="1" latinLnBrk="0" hangingPunct="1">
                        <a:defRPr sz="1382" kern="1200">
                          <a:solidFill>
                            <a:schemeClr val="tx1"/>
                          </a:solidFill>
                          <a:latin typeface="Calibri"/>
                        </a:defRPr>
                      </a:lvl7pPr>
                      <a:lvl8pPr marL="2456947" algn="l" defTabSz="701985" rtl="0" eaLnBrk="1" latinLnBrk="0" hangingPunct="1">
                        <a:defRPr sz="1382" kern="1200">
                          <a:solidFill>
                            <a:schemeClr val="tx1"/>
                          </a:solidFill>
                          <a:latin typeface="Calibri"/>
                        </a:defRPr>
                      </a:lvl8pPr>
                      <a:lvl9pPr marL="2807940" algn="l" defTabSz="701985" rtl="0" eaLnBrk="1" latinLnBrk="0" hangingPunct="1">
                        <a:defRPr sz="1382" kern="1200">
                          <a:solidFill>
                            <a:schemeClr val="tx1"/>
                          </a:solidFill>
                          <a:latin typeface="Calibri"/>
                        </a:defRPr>
                      </a:lvl9pPr>
                    </a:lstStyle>
                    <a:p>
                      <a:pPr marL="64135" algn="ctr">
                        <a:lnSpc>
                          <a:spcPct val="100000"/>
                        </a:lnSpc>
                        <a:spcBef>
                          <a:spcPts val="225"/>
                        </a:spcBef>
                      </a:pPr>
                      <a:r>
                        <a:rPr lang="tr-TR" sz="1400" dirty="0">
                          <a:latin typeface="Times New Roman" panose="02020603050405020304" pitchFamily="18" charset="0"/>
                          <a:cs typeface="Times New Roman" panose="02020603050405020304" pitchFamily="18" charset="0"/>
                        </a:rPr>
                        <a:t>5</a:t>
                      </a:r>
                      <a:endParaRPr sz="1400" dirty="0">
                        <a:latin typeface="Times New Roman" panose="02020603050405020304" pitchFamily="18" charset="0"/>
                        <a:cs typeface="Times New Roman" panose="02020603050405020304" pitchFamily="18" charset="0"/>
                      </a:endParaRPr>
                    </a:p>
                  </a:txBody>
                  <a:tcPr marL="0" marR="0" marT="28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6412499"/>
                  </a:ext>
                </a:extLst>
              </a:tr>
            </a:tbl>
          </a:graphicData>
        </a:graphic>
      </p:graphicFrame>
      <p:sp>
        <p:nvSpPr>
          <p:cNvPr id="9"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7" name="Slayt Numarası Yer Tutucusu 6">
            <a:extLst>
              <a:ext uri="{FF2B5EF4-FFF2-40B4-BE49-F238E27FC236}">
                <a16:creationId xmlns:a16="http://schemas.microsoft.com/office/drawing/2014/main" id="{311D30A1-5418-C329-0CE2-2A7B772D560F}"/>
              </a:ext>
            </a:extLst>
          </p:cNvPr>
          <p:cNvSpPr>
            <a:spLocks noGrp="1"/>
          </p:cNvSpPr>
          <p:nvPr>
            <p:ph type="sldNum" idx="12"/>
          </p:nvPr>
        </p:nvSpPr>
        <p:spPr/>
        <p:txBody>
          <a:bodyPr/>
          <a:lstStyle/>
          <a:p>
            <a:pPr algn="r"/>
            <a:fld id="{4C66CDD5-FB62-4212-8535-01DC6434EC81}" type="slidenum">
              <a:rPr lang="tr-TR" spc="-1" smtClean="0"/>
              <a:pPr algn="r"/>
              <a:t>22</a:t>
            </a:fld>
            <a:endParaRPr lang="tr-TR" spc="-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p:cNvSpPr>
          <p:nvPr>
            <p:ph type="title" idx="4294967295"/>
          </p:nvPr>
        </p:nvSpPr>
        <p:spPr>
          <a:xfrm>
            <a:off x="1694655" y="221849"/>
            <a:ext cx="6578640" cy="1281960"/>
          </a:xfrm>
          <a:prstGeom prst="rect">
            <a:avLst/>
          </a:prstGeom>
          <a:noFill/>
          <a:ln w="0">
            <a:noFill/>
          </a:ln>
        </p:spPr>
        <p:txBody>
          <a:bodyPr lIns="0" tIns="12600" rIns="0" bIns="0" anchor="ctr">
            <a:noAutofit/>
          </a:bodyPr>
          <a:lstStyle/>
          <a:p>
            <a:pPr marL="12600" algn="ctr">
              <a:lnSpc>
                <a:spcPct val="100000"/>
              </a:lnSpc>
              <a:spcBef>
                <a:spcPts val="99"/>
              </a:spcBef>
            </a:pPr>
            <a:r>
              <a:rPr lang="en-US" sz="3200" b="1" strike="noStrike" cap="all" spc="-7" dirty="0">
                <a:solidFill>
                  <a:srgbClr val="006FC0"/>
                </a:solidFill>
                <a:latin typeface="Times New Roman"/>
              </a:rPr>
              <a:t>İLÇE SAĞLIK</a:t>
            </a:r>
            <a:r>
              <a:rPr lang="en-US" sz="3200" b="1" strike="noStrike" cap="all" spc="-35" dirty="0">
                <a:solidFill>
                  <a:srgbClr val="006FC0"/>
                </a:solidFill>
                <a:latin typeface="Times New Roman"/>
              </a:rPr>
              <a:t> </a:t>
            </a:r>
            <a:r>
              <a:rPr lang="en-US" sz="3200" b="1" strike="noStrike" cap="all" spc="-12" dirty="0">
                <a:solidFill>
                  <a:srgbClr val="006FC0"/>
                </a:solidFill>
                <a:latin typeface="Times New Roman"/>
              </a:rPr>
              <a:t>MÜDÜRLÜĞÜ</a:t>
            </a:r>
            <a:endParaRPr lang="en-US" sz="3200" b="0" strike="noStrike" spc="-1" dirty="0">
              <a:solidFill>
                <a:srgbClr val="000000"/>
              </a:solidFill>
              <a:latin typeface="Tw Cen MT"/>
            </a:endParaRPr>
          </a:p>
        </p:txBody>
      </p:sp>
      <p:sp>
        <p:nvSpPr>
          <p:cNvPr id="4" name="Dikdörtgen 3">
            <a:extLst>
              <a:ext uri="{FF2B5EF4-FFF2-40B4-BE49-F238E27FC236}">
                <a16:creationId xmlns:a16="http://schemas.microsoft.com/office/drawing/2014/main" id="{BD8080C9-A60B-4F91-B56D-64E472281B0C}"/>
              </a:ext>
            </a:extLst>
          </p:cNvPr>
          <p:cNvSpPr/>
          <p:nvPr/>
        </p:nvSpPr>
        <p:spPr>
          <a:xfrm>
            <a:off x="633518" y="2240041"/>
            <a:ext cx="8098971" cy="646331"/>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b="1" i="0" strike="noStrike" kern="0" cap="none" spc="-5" normalizeH="0" baseline="0" noProof="0" dirty="0">
                <a:ln>
                  <a:noFill/>
                </a:ln>
                <a:solidFill>
                  <a:srgbClr val="C00000"/>
                </a:solidFill>
                <a:effectLst/>
                <a:uLnTx/>
                <a:uFill>
                  <a:solidFill>
                    <a:srgbClr val="C00000"/>
                  </a:solidFill>
                </a:uFill>
                <a:latin typeface="Times New Roman" panose="02020603050405020304" pitchFamily="18" charset="0"/>
                <a:cs typeface="Times New Roman" panose="02020603050405020304" pitchFamily="18" charset="0"/>
              </a:rPr>
              <a:t>Bağımlılık</a:t>
            </a:r>
            <a:r>
              <a:rPr kumimoji="0" lang="tr-TR" b="1" i="0" strike="noStrike" kern="0" cap="none" spc="10" normalizeH="0" baseline="0" noProof="0" dirty="0">
                <a:ln>
                  <a:noFill/>
                </a:ln>
                <a:solidFill>
                  <a:srgbClr val="C00000"/>
                </a:solidFill>
                <a:effectLst/>
                <a:uLnTx/>
                <a:uFill>
                  <a:solidFill>
                    <a:srgbClr val="C00000"/>
                  </a:solidFill>
                </a:uFill>
                <a:latin typeface="Times New Roman" panose="02020603050405020304" pitchFamily="18" charset="0"/>
                <a:cs typeface="Times New Roman" panose="02020603050405020304" pitchFamily="18" charset="0"/>
              </a:rPr>
              <a:t> </a:t>
            </a:r>
            <a:r>
              <a:rPr kumimoji="0" lang="tr-TR" b="1" i="0" strike="noStrike" kern="0" cap="none" spc="-5" normalizeH="0" baseline="0" noProof="0" dirty="0">
                <a:ln>
                  <a:noFill/>
                </a:ln>
                <a:solidFill>
                  <a:srgbClr val="C00000"/>
                </a:solidFill>
                <a:effectLst/>
                <a:uLnTx/>
                <a:uFill>
                  <a:solidFill>
                    <a:srgbClr val="C00000"/>
                  </a:solidFill>
                </a:uFill>
                <a:latin typeface="Times New Roman" panose="02020603050405020304" pitchFamily="18" charset="0"/>
                <a:cs typeface="Times New Roman" panose="02020603050405020304" pitchFamily="18" charset="0"/>
              </a:rPr>
              <a:t>İle</a:t>
            </a:r>
            <a:r>
              <a:rPr kumimoji="0" lang="tr-TR" b="1" i="0" strike="noStrike" kern="0" cap="none" spc="5" normalizeH="0" baseline="0" noProof="0" dirty="0">
                <a:ln>
                  <a:noFill/>
                </a:ln>
                <a:solidFill>
                  <a:srgbClr val="C00000"/>
                </a:solidFill>
                <a:effectLst/>
                <a:uLnTx/>
                <a:uFill>
                  <a:solidFill>
                    <a:srgbClr val="C00000"/>
                  </a:solidFill>
                </a:uFill>
                <a:latin typeface="Times New Roman" panose="02020603050405020304" pitchFamily="18" charset="0"/>
                <a:cs typeface="Times New Roman" panose="02020603050405020304" pitchFamily="18" charset="0"/>
              </a:rPr>
              <a:t> </a:t>
            </a:r>
            <a:r>
              <a:rPr kumimoji="0" lang="tr-TR" b="1" i="0" strike="noStrike" kern="0" cap="none" spc="-5" normalizeH="0" baseline="0" noProof="0" dirty="0">
                <a:ln>
                  <a:noFill/>
                </a:ln>
                <a:solidFill>
                  <a:srgbClr val="C00000"/>
                </a:solidFill>
                <a:effectLst/>
                <a:uLnTx/>
                <a:uFill>
                  <a:solidFill>
                    <a:srgbClr val="C00000"/>
                  </a:solidFill>
                </a:uFill>
                <a:latin typeface="Times New Roman" panose="02020603050405020304" pitchFamily="18" charset="0"/>
                <a:cs typeface="Times New Roman" panose="02020603050405020304" pitchFamily="18" charset="0"/>
              </a:rPr>
              <a:t>Mücadele”	Kapsamında 2022-2023</a:t>
            </a:r>
            <a:r>
              <a:rPr lang="tr-TR" b="1" kern="0" spc="-5"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kumimoji="0" lang="tr-TR" b="1" i="0" strike="noStrike" kern="0" cap="none" spc="-5" normalizeH="0" baseline="0" noProof="0" dirty="0">
                <a:ln>
                  <a:noFill/>
                </a:ln>
                <a:solidFill>
                  <a:srgbClr val="C00000"/>
                </a:solidFill>
                <a:effectLst/>
                <a:uLnTx/>
                <a:uFill>
                  <a:solidFill>
                    <a:srgbClr val="C00000"/>
                  </a:solidFill>
                </a:uFill>
                <a:latin typeface="Times New Roman" panose="02020603050405020304" pitchFamily="18" charset="0"/>
                <a:cs typeface="Times New Roman" panose="02020603050405020304" pitchFamily="18" charset="0"/>
              </a:rPr>
              <a:t>Yılı	İçerisinde Gerçekleştirilen </a:t>
            </a:r>
            <a:r>
              <a:rPr kumimoji="0" lang="tr-TR" b="1" i="0" strike="noStrike" kern="0" cap="none" spc="-5"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tr-TR" b="1" i="0" strike="noStrike" kern="0" cap="none" spc="0" normalizeH="0" baseline="0" noProof="0" dirty="0">
                <a:ln>
                  <a:noFill/>
                </a:ln>
                <a:solidFill>
                  <a:srgbClr val="C00000"/>
                </a:solidFill>
                <a:effectLst/>
                <a:uLnTx/>
                <a:uFill>
                  <a:solidFill>
                    <a:srgbClr val="C00000"/>
                  </a:solidFill>
                </a:uFill>
                <a:latin typeface="Times New Roman" panose="02020603050405020304" pitchFamily="18" charset="0"/>
                <a:cs typeface="Times New Roman" panose="02020603050405020304" pitchFamily="18" charset="0"/>
              </a:rPr>
              <a:t>Uygulamalar</a:t>
            </a:r>
            <a:endParaRPr kumimoji="0" lang="tr-TR" b="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 name="Dikdörtgen 5">
            <a:extLst>
              <a:ext uri="{FF2B5EF4-FFF2-40B4-BE49-F238E27FC236}">
                <a16:creationId xmlns:a16="http://schemas.microsoft.com/office/drawing/2014/main" id="{63932309-478B-4DF6-A9F9-FD8EF6BDA5A0}"/>
              </a:ext>
            </a:extLst>
          </p:cNvPr>
          <p:cNvSpPr/>
          <p:nvPr/>
        </p:nvSpPr>
        <p:spPr>
          <a:xfrm>
            <a:off x="633518" y="4863433"/>
            <a:ext cx="6672103" cy="369332"/>
          </a:xfrm>
          <a:prstGeom prst="rect">
            <a:avLst/>
          </a:prstGeom>
        </p:spPr>
        <p:txBody>
          <a:bodyPr wrap="square">
            <a:spAutoFit/>
          </a:bodyPr>
          <a:lstStyle/>
          <a:p>
            <a:pPr marL="285750" lvl="0" indent="-285750">
              <a:buFont typeface="Wingdings" panose="05000000000000000000" pitchFamily="2" charset="2"/>
              <a:buChar char="Ø"/>
            </a:pPr>
            <a:r>
              <a:rPr lang="tr-TR" b="1" dirty="0">
                <a:solidFill>
                  <a:srgbClr val="C00000"/>
                </a:solidFill>
                <a:latin typeface="Times New Roman" panose="02020603050405020304" pitchFamily="18" charset="0"/>
                <a:cs typeface="Times New Roman" panose="02020603050405020304" pitchFamily="18" charset="0"/>
              </a:rPr>
              <a:t>Bağımlılık Dışında Yapılan İş ve İşlemlerin Güncel Verileri:</a:t>
            </a:r>
          </a:p>
        </p:txBody>
      </p:sp>
      <p:graphicFrame>
        <p:nvGraphicFramePr>
          <p:cNvPr id="11" name="Tablo 10">
            <a:extLst>
              <a:ext uri="{FF2B5EF4-FFF2-40B4-BE49-F238E27FC236}">
                <a16:creationId xmlns:a16="http://schemas.microsoft.com/office/drawing/2014/main" id="{F429FCD1-65AE-4CEA-8832-FCCCF23B9373}"/>
              </a:ext>
            </a:extLst>
          </p:cNvPr>
          <p:cNvGraphicFramePr>
            <a:graphicFrameLocks noGrp="1"/>
          </p:cNvGraphicFramePr>
          <p:nvPr>
            <p:extLst>
              <p:ext uri="{D42A27DB-BD31-4B8C-83A1-F6EECF244321}">
                <p14:modId xmlns:p14="http://schemas.microsoft.com/office/powerpoint/2010/main" val="3187136271"/>
              </p:ext>
            </p:extLst>
          </p:nvPr>
        </p:nvGraphicFramePr>
        <p:xfrm>
          <a:off x="738416" y="5338324"/>
          <a:ext cx="7893120" cy="750354"/>
        </p:xfrm>
        <a:graphic>
          <a:graphicData uri="http://schemas.openxmlformats.org/drawingml/2006/table">
            <a:tbl>
              <a:tblPr firstRow="1" bandRow="1">
                <a:tableStyleId>{69CF1AB2-1976-4502-BF36-3FF5EA218861}</a:tableStyleId>
              </a:tblPr>
              <a:tblGrid>
                <a:gridCol w="6396031">
                  <a:extLst>
                    <a:ext uri="{9D8B030D-6E8A-4147-A177-3AD203B41FA5}">
                      <a16:colId xmlns:a16="http://schemas.microsoft.com/office/drawing/2014/main" val="20000"/>
                    </a:ext>
                  </a:extLst>
                </a:gridCol>
                <a:gridCol w="1497089">
                  <a:extLst>
                    <a:ext uri="{9D8B030D-6E8A-4147-A177-3AD203B41FA5}">
                      <a16:colId xmlns:a16="http://schemas.microsoft.com/office/drawing/2014/main" val="20001"/>
                    </a:ext>
                  </a:extLst>
                </a:gridCol>
              </a:tblGrid>
              <a:tr h="3751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tr-TR" sz="1200" b="0" dirty="0">
                          <a:latin typeface="Times New Roman" panose="02020603050405020304" pitchFamily="18" charset="0"/>
                          <a:cs typeface="Times New Roman" panose="02020603050405020304" pitchFamily="18" charset="0"/>
                        </a:rPr>
                        <a:t>5395 Sayılı Çocuk Koruma</a:t>
                      </a:r>
                      <a:r>
                        <a:rPr lang="tr-TR" sz="1200" b="0" baseline="0" dirty="0">
                          <a:latin typeface="Times New Roman" panose="02020603050405020304" pitchFamily="18" charset="0"/>
                          <a:cs typeface="Times New Roman" panose="02020603050405020304" pitchFamily="18" charset="0"/>
                        </a:rPr>
                        <a:t> Kanunu Kapsamında Takibi Yapılan Çocuk Sayısı</a:t>
                      </a:r>
                      <a:endParaRPr lang="tr-TR" sz="1200"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tr-TR" sz="1200" b="1" dirty="0">
                          <a:solidFill>
                            <a:schemeClr val="tx1"/>
                          </a:solidFill>
                          <a:latin typeface="Times New Roman" panose="02020603050405020304" pitchFamily="18" charset="0"/>
                          <a:cs typeface="Times New Roman" panose="02020603050405020304" pitchFamily="18" charset="0"/>
                        </a:rPr>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51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tr-TR" sz="1200" b="0" dirty="0">
                          <a:latin typeface="Times New Roman" panose="02020603050405020304" pitchFamily="18" charset="0"/>
                          <a:cs typeface="Times New Roman" panose="02020603050405020304" pitchFamily="18" charset="0"/>
                        </a:rPr>
                        <a:t>Otizm Spektrum Bozukluğu İçin 2022</a:t>
                      </a:r>
                      <a:r>
                        <a:rPr lang="tr-TR" sz="1200" b="0" baseline="0" dirty="0">
                          <a:latin typeface="Times New Roman" panose="02020603050405020304" pitchFamily="18" charset="0"/>
                          <a:cs typeface="Times New Roman" panose="02020603050405020304" pitchFamily="18" charset="0"/>
                        </a:rPr>
                        <a:t> Yılında </a:t>
                      </a:r>
                      <a:r>
                        <a:rPr lang="tr-TR" sz="1200" b="0" dirty="0">
                          <a:latin typeface="Times New Roman" panose="02020603050405020304" pitchFamily="18" charset="0"/>
                          <a:cs typeface="Times New Roman" panose="02020603050405020304" pitchFamily="18" charset="0"/>
                        </a:rPr>
                        <a:t>Tarama Yapılan Çocuk Sayısı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tr-TR" sz="1200" b="1" dirty="0">
                          <a:solidFill>
                            <a:schemeClr val="tx1"/>
                          </a:solidFill>
                          <a:latin typeface="Times New Roman" panose="02020603050405020304" pitchFamily="18" charset="0"/>
                          <a:cs typeface="Times New Roman" panose="02020603050405020304" pitchFamily="18" charset="0"/>
                        </a:rPr>
                        <a:t>1642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bl>
          </a:graphicData>
        </a:graphic>
      </p:graphicFrame>
      <p:graphicFrame>
        <p:nvGraphicFramePr>
          <p:cNvPr id="2" name="Tablo 1">
            <a:extLst>
              <a:ext uri="{FF2B5EF4-FFF2-40B4-BE49-F238E27FC236}">
                <a16:creationId xmlns:a16="http://schemas.microsoft.com/office/drawing/2014/main" id="{C62630A1-4ABD-41C2-B116-7A7079CD3D52}"/>
              </a:ext>
            </a:extLst>
          </p:cNvPr>
          <p:cNvGraphicFramePr>
            <a:graphicFrameLocks noGrp="1"/>
          </p:cNvGraphicFramePr>
          <p:nvPr>
            <p:extLst>
              <p:ext uri="{D42A27DB-BD31-4B8C-83A1-F6EECF244321}">
                <p14:modId xmlns:p14="http://schemas.microsoft.com/office/powerpoint/2010/main" val="945138567"/>
              </p:ext>
            </p:extLst>
          </p:nvPr>
        </p:nvGraphicFramePr>
        <p:xfrm>
          <a:off x="738417" y="2920780"/>
          <a:ext cx="7893118" cy="1394142"/>
        </p:xfrm>
        <a:graphic>
          <a:graphicData uri="http://schemas.openxmlformats.org/drawingml/2006/table">
            <a:tbl>
              <a:tblPr firstRow="1" bandRow="1">
                <a:tableStyleId>{69CF1AB2-1976-4502-BF36-3FF5EA218861}</a:tableStyleId>
              </a:tblPr>
              <a:tblGrid>
                <a:gridCol w="6385181">
                  <a:extLst>
                    <a:ext uri="{9D8B030D-6E8A-4147-A177-3AD203B41FA5}">
                      <a16:colId xmlns:a16="http://schemas.microsoft.com/office/drawing/2014/main" val="50459576"/>
                    </a:ext>
                  </a:extLst>
                </a:gridCol>
                <a:gridCol w="1507937">
                  <a:extLst>
                    <a:ext uri="{9D8B030D-6E8A-4147-A177-3AD203B41FA5}">
                      <a16:colId xmlns:a16="http://schemas.microsoft.com/office/drawing/2014/main" val="278648276"/>
                    </a:ext>
                  </a:extLst>
                </a:gridCol>
              </a:tblGrid>
              <a:tr h="322812">
                <a:tc>
                  <a:txBody>
                    <a:bodyPr/>
                    <a:lstStyle/>
                    <a:p>
                      <a:pPr algn="l" rtl="0" fontAlgn="ctr"/>
                      <a:r>
                        <a:rPr lang="tr-TR" sz="1200" b="0" u="none" strike="noStrike" dirty="0">
                          <a:effectLst/>
                          <a:latin typeface="Times New Roman" panose="02020603050405020304" pitchFamily="18" charset="0"/>
                          <a:cs typeface="Times New Roman" panose="02020603050405020304" pitchFamily="18" charset="0"/>
                        </a:rPr>
                        <a:t>Tedavi Amaçlı Başvuru Yapan Kişi Sayısı</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tr-TR" sz="1200" b="1" i="0" u="none" strike="noStrike" dirty="0">
                          <a:solidFill>
                            <a:schemeClr val="tx1"/>
                          </a:solidFill>
                          <a:effectLst/>
                          <a:latin typeface="Times New Roman" panose="02020603050405020304" pitchFamily="18" charset="0"/>
                          <a:cs typeface="Times New Roman" panose="02020603050405020304" pitchFamily="18" charset="0"/>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0761305"/>
                  </a:ext>
                </a:extLst>
              </a:tr>
              <a:tr h="434694">
                <a:tc>
                  <a:txBody>
                    <a:bodyPr/>
                    <a:lstStyle/>
                    <a:p>
                      <a:pPr algn="l" rtl="0" fontAlgn="ctr"/>
                      <a:r>
                        <a:rPr lang="tr-TR" sz="1200" u="none" strike="noStrike" dirty="0">
                          <a:effectLst/>
                          <a:latin typeface="Times New Roman" panose="02020603050405020304" pitchFamily="18" charset="0"/>
                          <a:cs typeface="Times New Roman" panose="02020603050405020304" pitchFamily="18" charset="0"/>
                        </a:rPr>
                        <a:t>Vasi Tayini İçin Sulh Hukuk Mahkemesine Yönlendirilen Kişi Sayısı</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rtl="0" fontAlgn="ctr"/>
                      <a:r>
                        <a:rPr lang="tr-TR" sz="1200" b="1" i="0" u="none" strike="noStrike" dirty="0">
                          <a:solidFill>
                            <a:schemeClr val="tx1"/>
                          </a:solidFill>
                          <a:effectLst/>
                          <a:latin typeface="Times New Roman" panose="02020603050405020304" pitchFamily="18" charset="0"/>
                          <a:cs typeface="Times New Roman" panose="02020603050405020304" pitchFamily="18" charset="0"/>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107370415"/>
                  </a:ext>
                </a:extLst>
              </a:tr>
              <a:tr h="289485">
                <a:tc>
                  <a:txBody>
                    <a:bodyPr/>
                    <a:lstStyle/>
                    <a:p>
                      <a:pPr algn="l" rtl="0" fontAlgn="ctr"/>
                      <a:r>
                        <a:rPr lang="tr-TR" sz="1200" u="none" strike="noStrike" dirty="0">
                          <a:effectLst/>
                          <a:latin typeface="Times New Roman" panose="02020603050405020304" pitchFamily="18" charset="0"/>
                          <a:cs typeface="Times New Roman" panose="02020603050405020304" pitchFamily="18" charset="0"/>
                        </a:rPr>
                        <a:t>Alkol Bağımlılığı İle Mücadele Eğitimi Verilen Kişi Sayısı</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tr-TR" sz="1200" b="1" i="0" u="none" strike="noStrike" dirty="0">
                          <a:solidFill>
                            <a:schemeClr val="tx1"/>
                          </a:solidFill>
                          <a:effectLst/>
                          <a:latin typeface="Times New Roman" panose="02020603050405020304" pitchFamily="18" charset="0"/>
                          <a:cs typeface="Times New Roman" panose="02020603050405020304" pitchFamily="18" charset="0"/>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9209648"/>
                  </a:ext>
                </a:extLst>
              </a:tr>
              <a:tr h="347151">
                <a:tc>
                  <a:txBody>
                    <a:bodyPr/>
                    <a:lstStyle/>
                    <a:p>
                      <a:pPr algn="l" rtl="0" fontAlgn="ctr"/>
                      <a:r>
                        <a:rPr lang="tr-TR" sz="1200" u="none" strike="noStrike" dirty="0">
                          <a:effectLst/>
                          <a:latin typeface="Times New Roman" panose="02020603050405020304" pitchFamily="18" charset="0"/>
                          <a:cs typeface="Times New Roman" panose="02020603050405020304" pitchFamily="18" charset="0"/>
                        </a:rPr>
                        <a:t>Teknoloji Bağımlılığı İle Mücadele Eğitimi Verilen Kişi Sayısı</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tr-TR" sz="1200" b="1" i="0" u="none" strike="noStrike" dirty="0">
                          <a:solidFill>
                            <a:schemeClr val="tx1"/>
                          </a:solidFill>
                          <a:effectLst/>
                          <a:latin typeface="Times New Roman" panose="02020603050405020304" pitchFamily="18" charset="0"/>
                          <a:cs typeface="Times New Roman" panose="02020603050405020304" pitchFamily="18" charset="0"/>
                        </a:rPr>
                        <a:t>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2618636"/>
                  </a:ext>
                </a:extLst>
              </a:tr>
            </a:tbl>
          </a:graphicData>
        </a:graphic>
      </p:graphicFrame>
      <p:sp>
        <p:nvSpPr>
          <p:cNvPr id="9"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8" name="Slayt Numarası Yer Tutucusu 7">
            <a:extLst>
              <a:ext uri="{FF2B5EF4-FFF2-40B4-BE49-F238E27FC236}">
                <a16:creationId xmlns:a16="http://schemas.microsoft.com/office/drawing/2014/main" id="{E476B94D-273E-1258-E854-21F43C828ED0}"/>
              </a:ext>
            </a:extLst>
          </p:cNvPr>
          <p:cNvSpPr>
            <a:spLocks noGrp="1"/>
          </p:cNvSpPr>
          <p:nvPr>
            <p:ph type="sldNum" idx="12"/>
          </p:nvPr>
        </p:nvSpPr>
        <p:spPr/>
        <p:txBody>
          <a:bodyPr/>
          <a:lstStyle/>
          <a:p>
            <a:pPr algn="r"/>
            <a:fld id="{4C66CDD5-FB62-4212-8535-01DC6434EC81}" type="slidenum">
              <a:rPr lang="tr-TR" spc="-1" smtClean="0"/>
              <a:pPr algn="r"/>
              <a:t>23</a:t>
            </a:fld>
            <a:endParaRPr lang="tr-TR" spc="-1" dirty="0"/>
          </a:p>
        </p:txBody>
      </p:sp>
    </p:spTree>
    <p:extLst>
      <p:ext uri="{BB962C8B-B14F-4D97-AF65-F5344CB8AC3E}">
        <p14:creationId xmlns:p14="http://schemas.microsoft.com/office/powerpoint/2010/main" val="2528197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title" idx="4294967295"/>
          </p:nvPr>
        </p:nvSpPr>
        <p:spPr>
          <a:xfrm>
            <a:off x="2626504" y="381359"/>
            <a:ext cx="4562640" cy="1281960"/>
          </a:xfrm>
          <a:prstGeom prst="rect">
            <a:avLst/>
          </a:prstGeom>
          <a:noFill/>
          <a:ln w="0">
            <a:noFill/>
          </a:ln>
        </p:spPr>
        <p:txBody>
          <a:bodyPr lIns="0" tIns="12600" rIns="0" bIns="0" anchor="ctr">
            <a:noAutofit/>
          </a:bodyPr>
          <a:lstStyle/>
          <a:p>
            <a:pPr marL="12600" algn="ctr">
              <a:lnSpc>
                <a:spcPct val="100000"/>
              </a:lnSpc>
              <a:spcBef>
                <a:spcPts val="99"/>
              </a:spcBef>
            </a:pPr>
            <a:r>
              <a:rPr lang="en-US" sz="3200" b="1" strike="noStrike" cap="all" spc="-7" dirty="0">
                <a:solidFill>
                  <a:srgbClr val="006FC0"/>
                </a:solidFill>
                <a:latin typeface="Times New Roman"/>
              </a:rPr>
              <a:t>İLÇE</a:t>
            </a:r>
            <a:r>
              <a:rPr lang="en-US" sz="3200" b="1" strike="noStrike" cap="all" spc="-66" dirty="0">
                <a:solidFill>
                  <a:srgbClr val="006FC0"/>
                </a:solidFill>
                <a:latin typeface="Times New Roman"/>
              </a:rPr>
              <a:t> </a:t>
            </a:r>
            <a:r>
              <a:rPr lang="en-US" sz="3200" b="1" strike="noStrike" cap="all" spc="-12" dirty="0">
                <a:solidFill>
                  <a:srgbClr val="006FC0"/>
                </a:solidFill>
                <a:latin typeface="Times New Roman"/>
              </a:rPr>
              <a:t>MÜFTÜLÜĞÜ</a:t>
            </a:r>
            <a:endParaRPr lang="en-US" sz="3200" b="0" strike="noStrike" spc="-1" dirty="0">
              <a:solidFill>
                <a:srgbClr val="000000"/>
              </a:solidFill>
              <a:latin typeface="Tw Cen MT"/>
            </a:endParaRPr>
          </a:p>
        </p:txBody>
      </p:sp>
      <p:graphicFrame>
        <p:nvGraphicFramePr>
          <p:cNvPr id="252" name="object 6"/>
          <p:cNvGraphicFramePr/>
          <p:nvPr>
            <p:extLst>
              <p:ext uri="{D42A27DB-BD31-4B8C-83A1-F6EECF244321}">
                <p14:modId xmlns:p14="http://schemas.microsoft.com/office/powerpoint/2010/main" val="3625823031"/>
              </p:ext>
            </p:extLst>
          </p:nvPr>
        </p:nvGraphicFramePr>
        <p:xfrm>
          <a:off x="617529" y="3376939"/>
          <a:ext cx="8144508" cy="2687191"/>
        </p:xfrm>
        <a:graphic>
          <a:graphicData uri="http://schemas.openxmlformats.org/drawingml/2006/table">
            <a:tbl>
              <a:tblPr/>
              <a:tblGrid>
                <a:gridCol w="5644158">
                  <a:extLst>
                    <a:ext uri="{9D8B030D-6E8A-4147-A177-3AD203B41FA5}">
                      <a16:colId xmlns:a16="http://schemas.microsoft.com/office/drawing/2014/main" val="20000"/>
                    </a:ext>
                  </a:extLst>
                </a:gridCol>
                <a:gridCol w="2500350">
                  <a:extLst>
                    <a:ext uri="{9D8B030D-6E8A-4147-A177-3AD203B41FA5}">
                      <a16:colId xmlns:a16="http://schemas.microsoft.com/office/drawing/2014/main" val="20001"/>
                    </a:ext>
                  </a:extLst>
                </a:gridCol>
              </a:tblGrid>
              <a:tr h="351464">
                <a:tc gridSpan="2">
                  <a:txBody>
                    <a:bodyPr/>
                    <a:lstStyle/>
                    <a:p>
                      <a:pPr algn="ctr">
                        <a:lnSpc>
                          <a:spcPct val="100000"/>
                        </a:lnSpc>
                        <a:spcBef>
                          <a:spcPts val="283"/>
                        </a:spcBef>
                      </a:pPr>
                      <a:r>
                        <a:rPr lang="en-US" sz="1800" b="1" strike="noStrike" spc="-1" dirty="0">
                          <a:solidFill>
                            <a:srgbClr val="000000"/>
                          </a:solidFill>
                          <a:latin typeface="Times New Roman"/>
                        </a:rPr>
                        <a:t>GENEL</a:t>
                      </a:r>
                      <a:r>
                        <a:rPr lang="en-US" sz="1800" b="1" strike="noStrike" spc="-35" dirty="0">
                          <a:solidFill>
                            <a:srgbClr val="000000"/>
                          </a:solidFill>
                          <a:latin typeface="Times New Roman"/>
                        </a:rPr>
                        <a:t> </a:t>
                      </a:r>
                      <a:r>
                        <a:rPr lang="en-US" sz="1800" b="1" strike="noStrike" spc="-21" dirty="0">
                          <a:solidFill>
                            <a:srgbClr val="000000"/>
                          </a:solidFill>
                          <a:latin typeface="Times New Roman"/>
                        </a:rPr>
                        <a:t>SAYILAR</a:t>
                      </a:r>
                      <a:endParaRPr lang="tr-TR" sz="18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331633">
                <a:tc>
                  <a:txBody>
                    <a:bodyPr/>
                    <a:lstStyle/>
                    <a:p>
                      <a:pPr marL="90720">
                        <a:lnSpc>
                          <a:spcPct val="100000"/>
                        </a:lnSpc>
                        <a:spcBef>
                          <a:spcPts val="295"/>
                        </a:spcBef>
                      </a:pPr>
                      <a:r>
                        <a:rPr lang="en-US" sz="1400" b="0" strike="noStrike" spc="-7" dirty="0" err="1">
                          <a:solidFill>
                            <a:schemeClr val="tx1"/>
                          </a:solidFill>
                          <a:latin typeface="Times New Roman"/>
                        </a:rPr>
                        <a:t>Camii</a:t>
                      </a:r>
                      <a:r>
                        <a:rPr lang="en-US" sz="1400" b="0" strike="noStrike" spc="-1" dirty="0">
                          <a:solidFill>
                            <a:schemeClr val="tx1"/>
                          </a:solidFill>
                          <a:latin typeface="Times New Roman"/>
                        </a:rPr>
                        <a:t> </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95"/>
                        </a:spcBef>
                      </a:pPr>
                      <a:r>
                        <a:rPr lang="tr-TR" sz="1400" b="0" strike="noStrike" spc="-1" dirty="0">
                          <a:solidFill>
                            <a:schemeClr val="tx1"/>
                          </a:solidFill>
                          <a:latin typeface="Times New Roman"/>
                        </a:rPr>
                        <a:t>41</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1633">
                <a:tc>
                  <a:txBody>
                    <a:bodyPr/>
                    <a:lstStyle/>
                    <a:p>
                      <a:pPr marL="90720">
                        <a:lnSpc>
                          <a:spcPct val="100000"/>
                        </a:lnSpc>
                        <a:spcBef>
                          <a:spcPts val="289"/>
                        </a:spcBef>
                      </a:pPr>
                      <a:r>
                        <a:rPr lang="en-US" sz="1400" b="0" strike="noStrike" spc="-7" dirty="0">
                          <a:solidFill>
                            <a:schemeClr val="tx1"/>
                          </a:solidFill>
                          <a:latin typeface="Times New Roman"/>
                        </a:rPr>
                        <a:t>İmam </a:t>
                      </a:r>
                      <a:r>
                        <a:rPr lang="en-US" sz="1400" b="0" strike="noStrike" spc="-1" dirty="0">
                          <a:solidFill>
                            <a:schemeClr val="tx1"/>
                          </a:solidFill>
                          <a:latin typeface="Times New Roman"/>
                        </a:rPr>
                        <a:t>– </a:t>
                      </a:r>
                      <a:r>
                        <a:rPr lang="en-US" sz="1400" b="0" strike="noStrike" spc="-7" dirty="0" err="1">
                          <a:solidFill>
                            <a:schemeClr val="tx1"/>
                          </a:solidFill>
                          <a:latin typeface="Times New Roman"/>
                        </a:rPr>
                        <a:t>Hatip</a:t>
                      </a:r>
                      <a:r>
                        <a:rPr lang="en-US" sz="1400" b="0" strike="noStrike" spc="-1" dirty="0">
                          <a:solidFill>
                            <a:schemeClr val="tx1"/>
                          </a:solidFill>
                          <a:latin typeface="Times New Roman"/>
                        </a:rPr>
                        <a:t> </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89"/>
                        </a:spcBef>
                      </a:pPr>
                      <a:r>
                        <a:rPr lang="tr-TR" sz="1400" b="0" strike="noStrike" spc="-1" dirty="0">
                          <a:solidFill>
                            <a:schemeClr val="tx1"/>
                          </a:solidFill>
                          <a:latin typeface="Times New Roman"/>
                        </a:rPr>
                        <a:t>38</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1633">
                <a:tc>
                  <a:txBody>
                    <a:bodyPr/>
                    <a:lstStyle/>
                    <a:p>
                      <a:pPr marL="90720">
                        <a:lnSpc>
                          <a:spcPct val="100000"/>
                        </a:lnSpc>
                        <a:spcBef>
                          <a:spcPts val="289"/>
                        </a:spcBef>
                      </a:pPr>
                      <a:r>
                        <a:rPr lang="en-US" sz="1400" b="0" strike="noStrike" spc="-7" dirty="0" err="1">
                          <a:solidFill>
                            <a:schemeClr val="tx1"/>
                          </a:solidFill>
                          <a:latin typeface="Times New Roman"/>
                        </a:rPr>
                        <a:t>Kur’an</a:t>
                      </a:r>
                      <a:r>
                        <a:rPr lang="en-US" sz="1400" b="0" strike="noStrike" spc="-15" dirty="0">
                          <a:solidFill>
                            <a:schemeClr val="tx1"/>
                          </a:solidFill>
                          <a:latin typeface="Times New Roman"/>
                        </a:rPr>
                        <a:t> </a:t>
                      </a:r>
                      <a:r>
                        <a:rPr lang="en-US" sz="1400" b="0" strike="noStrike" spc="-7" dirty="0" err="1">
                          <a:solidFill>
                            <a:schemeClr val="tx1"/>
                          </a:solidFill>
                          <a:latin typeface="Times New Roman"/>
                        </a:rPr>
                        <a:t>Kursu</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89"/>
                        </a:spcBef>
                      </a:pPr>
                      <a:r>
                        <a:rPr lang="tr-TR" sz="1400" b="0" strike="noStrike" spc="-1" dirty="0">
                          <a:solidFill>
                            <a:schemeClr val="tx1"/>
                          </a:solidFill>
                          <a:latin typeface="Times New Roman"/>
                        </a:rPr>
                        <a:t>31</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1633">
                <a:tc>
                  <a:txBody>
                    <a:bodyPr/>
                    <a:lstStyle/>
                    <a:p>
                      <a:pPr marL="90720">
                        <a:lnSpc>
                          <a:spcPct val="100000"/>
                        </a:lnSpc>
                        <a:spcBef>
                          <a:spcPts val="295"/>
                        </a:spcBef>
                      </a:pPr>
                      <a:r>
                        <a:rPr lang="en-US" sz="1400" b="0" strike="noStrike" spc="-7" dirty="0" err="1">
                          <a:solidFill>
                            <a:schemeClr val="tx1"/>
                          </a:solidFill>
                          <a:latin typeface="Times New Roman"/>
                        </a:rPr>
                        <a:t>Müezzin</a:t>
                      </a:r>
                      <a:r>
                        <a:rPr lang="en-US" sz="1400" b="0" strike="noStrike" spc="-7" dirty="0">
                          <a:solidFill>
                            <a:schemeClr val="tx1"/>
                          </a:solidFill>
                          <a:latin typeface="Times New Roman"/>
                        </a:rPr>
                        <a:t> </a:t>
                      </a:r>
                      <a:r>
                        <a:rPr lang="en-US" sz="1400" b="0" strike="noStrike" spc="-1" dirty="0">
                          <a:solidFill>
                            <a:schemeClr val="tx1"/>
                          </a:solidFill>
                          <a:latin typeface="Times New Roman"/>
                        </a:rPr>
                        <a:t>–</a:t>
                      </a:r>
                      <a:r>
                        <a:rPr lang="en-US" sz="1400" b="0" strike="noStrike" spc="-7" dirty="0">
                          <a:solidFill>
                            <a:schemeClr val="tx1"/>
                          </a:solidFill>
                          <a:latin typeface="Times New Roman"/>
                        </a:rPr>
                        <a:t> </a:t>
                      </a:r>
                      <a:r>
                        <a:rPr lang="en-US" sz="1400" b="0" strike="noStrike" spc="-12" dirty="0" err="1">
                          <a:solidFill>
                            <a:schemeClr val="tx1"/>
                          </a:solidFill>
                          <a:latin typeface="Times New Roman"/>
                        </a:rPr>
                        <a:t>Kayyım</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295"/>
                        </a:spcBef>
                      </a:pPr>
                      <a:r>
                        <a:rPr lang="tr-TR" sz="1400" b="0" strike="noStrike" spc="-1" dirty="0">
                          <a:solidFill>
                            <a:schemeClr val="tx1"/>
                          </a:solidFill>
                          <a:latin typeface="Times New Roman"/>
                        </a:rPr>
                        <a:t>15</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1633">
                <a:tc>
                  <a:txBody>
                    <a:bodyPr/>
                    <a:lstStyle/>
                    <a:p>
                      <a:pPr marL="90720">
                        <a:lnSpc>
                          <a:spcPct val="100000"/>
                        </a:lnSpc>
                        <a:spcBef>
                          <a:spcPts val="295"/>
                        </a:spcBef>
                      </a:pPr>
                      <a:r>
                        <a:rPr lang="en-US" sz="1400" b="0" strike="noStrike" spc="-15" dirty="0" err="1">
                          <a:solidFill>
                            <a:schemeClr val="tx1"/>
                          </a:solidFill>
                          <a:latin typeface="Times New Roman"/>
                        </a:rPr>
                        <a:t>Vaiz</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295"/>
                        </a:spcBef>
                      </a:pPr>
                      <a:r>
                        <a:rPr lang="tr-TR" sz="1400" b="0" strike="noStrike" spc="-1" dirty="0">
                          <a:solidFill>
                            <a:schemeClr val="tx1"/>
                          </a:solidFill>
                          <a:latin typeface="Times New Roman"/>
                        </a:rPr>
                        <a:t>4</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1633">
                <a:tc>
                  <a:txBody>
                    <a:bodyPr/>
                    <a:lstStyle/>
                    <a:p>
                      <a:pPr marL="90720">
                        <a:lnSpc>
                          <a:spcPct val="100000"/>
                        </a:lnSpc>
                        <a:spcBef>
                          <a:spcPts val="295"/>
                        </a:spcBef>
                      </a:pPr>
                      <a:r>
                        <a:rPr lang="en-US" sz="1400" b="0" strike="noStrike" spc="-7" dirty="0" err="1">
                          <a:solidFill>
                            <a:schemeClr val="tx1"/>
                          </a:solidFill>
                          <a:latin typeface="Times New Roman"/>
                        </a:rPr>
                        <a:t>Kur’an</a:t>
                      </a:r>
                      <a:r>
                        <a:rPr lang="en-US" sz="1400" b="0" strike="noStrike" spc="-7" dirty="0">
                          <a:solidFill>
                            <a:schemeClr val="tx1"/>
                          </a:solidFill>
                          <a:latin typeface="Times New Roman"/>
                        </a:rPr>
                        <a:t> </a:t>
                      </a:r>
                      <a:r>
                        <a:rPr lang="en-US" sz="1400" b="0" strike="noStrike" spc="-7" dirty="0" err="1">
                          <a:solidFill>
                            <a:schemeClr val="tx1"/>
                          </a:solidFill>
                          <a:latin typeface="Times New Roman"/>
                        </a:rPr>
                        <a:t>Kursu</a:t>
                      </a:r>
                      <a:r>
                        <a:rPr lang="en-US" sz="1400" b="0" strike="noStrike" spc="-21" dirty="0">
                          <a:solidFill>
                            <a:schemeClr val="tx1"/>
                          </a:solidFill>
                          <a:latin typeface="Times New Roman"/>
                        </a:rPr>
                        <a:t> </a:t>
                      </a:r>
                      <a:r>
                        <a:rPr lang="en-US" sz="1400" b="0" strike="noStrike" spc="-7" dirty="0" err="1">
                          <a:solidFill>
                            <a:schemeClr val="tx1"/>
                          </a:solidFill>
                          <a:latin typeface="Times New Roman"/>
                        </a:rPr>
                        <a:t>Öğreticisi</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95"/>
                        </a:spcBef>
                      </a:pPr>
                      <a:r>
                        <a:rPr lang="tr-TR" sz="1400" b="0" strike="noStrike" spc="-1" dirty="0">
                          <a:solidFill>
                            <a:schemeClr val="tx1"/>
                          </a:solidFill>
                          <a:latin typeface="Times New Roman"/>
                        </a:rPr>
                        <a:t>54</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31633">
                <a:tc>
                  <a:txBody>
                    <a:bodyPr/>
                    <a:lstStyle/>
                    <a:p>
                      <a:pPr marL="90720">
                        <a:lnSpc>
                          <a:spcPct val="100000"/>
                        </a:lnSpc>
                        <a:spcBef>
                          <a:spcPts val="295"/>
                        </a:spcBef>
                      </a:pPr>
                      <a:r>
                        <a:rPr lang="tr-TR" sz="1400" b="1" strike="noStrike" spc="-1" dirty="0">
                          <a:solidFill>
                            <a:schemeClr val="tx1"/>
                          </a:solidFill>
                          <a:latin typeface="Times New Roman" panose="02020603050405020304" pitchFamily="18" charset="0"/>
                          <a:cs typeface="Times New Roman" panose="02020603050405020304" pitchFamily="18" charset="0"/>
                        </a:rPr>
                        <a:t>TOPLAM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295"/>
                        </a:spcBef>
                      </a:pPr>
                      <a:r>
                        <a:rPr lang="tr-TR" sz="1400" b="1" strike="noStrike" spc="-1" dirty="0">
                          <a:solidFill>
                            <a:schemeClr val="tx1"/>
                          </a:solidFill>
                          <a:latin typeface="Times New Roman" panose="02020603050405020304" pitchFamily="18" charset="0"/>
                          <a:cs typeface="Times New Roman" panose="02020603050405020304" pitchFamily="18" charset="0"/>
                        </a:rPr>
                        <a:t>178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988963448"/>
                  </a:ext>
                </a:extLst>
              </a:tr>
            </a:tbl>
          </a:graphicData>
        </a:graphic>
      </p:graphicFrame>
      <p:graphicFrame>
        <p:nvGraphicFramePr>
          <p:cNvPr id="254" name="Tablo 7"/>
          <p:cNvGraphicFramePr/>
          <p:nvPr>
            <p:extLst>
              <p:ext uri="{D42A27DB-BD31-4B8C-83A1-F6EECF244321}">
                <p14:modId xmlns:p14="http://schemas.microsoft.com/office/powerpoint/2010/main" val="1000482173"/>
              </p:ext>
            </p:extLst>
          </p:nvPr>
        </p:nvGraphicFramePr>
        <p:xfrm>
          <a:off x="629103" y="1793828"/>
          <a:ext cx="8144509" cy="1393681"/>
        </p:xfrm>
        <a:graphic>
          <a:graphicData uri="http://schemas.openxmlformats.org/drawingml/2006/table">
            <a:tbl>
              <a:tblPr/>
              <a:tblGrid>
                <a:gridCol w="849202">
                  <a:extLst>
                    <a:ext uri="{9D8B030D-6E8A-4147-A177-3AD203B41FA5}">
                      <a16:colId xmlns:a16="http://schemas.microsoft.com/office/drawing/2014/main" val="20000"/>
                    </a:ext>
                  </a:extLst>
                </a:gridCol>
                <a:gridCol w="819578">
                  <a:extLst>
                    <a:ext uri="{9D8B030D-6E8A-4147-A177-3AD203B41FA5}">
                      <a16:colId xmlns:a16="http://schemas.microsoft.com/office/drawing/2014/main" val="20001"/>
                    </a:ext>
                  </a:extLst>
                </a:gridCol>
                <a:gridCol w="746127">
                  <a:extLst>
                    <a:ext uri="{9D8B030D-6E8A-4147-A177-3AD203B41FA5}">
                      <a16:colId xmlns:a16="http://schemas.microsoft.com/office/drawing/2014/main" val="20002"/>
                    </a:ext>
                  </a:extLst>
                </a:gridCol>
                <a:gridCol w="1102994">
                  <a:extLst>
                    <a:ext uri="{9D8B030D-6E8A-4147-A177-3AD203B41FA5}">
                      <a16:colId xmlns:a16="http://schemas.microsoft.com/office/drawing/2014/main" val="20003"/>
                    </a:ext>
                  </a:extLst>
                </a:gridCol>
                <a:gridCol w="924936">
                  <a:extLst>
                    <a:ext uri="{9D8B030D-6E8A-4147-A177-3AD203B41FA5}">
                      <a16:colId xmlns:a16="http://schemas.microsoft.com/office/drawing/2014/main" val="20004"/>
                    </a:ext>
                  </a:extLst>
                </a:gridCol>
                <a:gridCol w="795644">
                  <a:extLst>
                    <a:ext uri="{9D8B030D-6E8A-4147-A177-3AD203B41FA5}">
                      <a16:colId xmlns:a16="http://schemas.microsoft.com/office/drawing/2014/main" val="20005"/>
                    </a:ext>
                  </a:extLst>
                </a:gridCol>
                <a:gridCol w="1377390">
                  <a:extLst>
                    <a:ext uri="{9D8B030D-6E8A-4147-A177-3AD203B41FA5}">
                      <a16:colId xmlns:a16="http://schemas.microsoft.com/office/drawing/2014/main" val="20006"/>
                    </a:ext>
                  </a:extLst>
                </a:gridCol>
                <a:gridCol w="602097">
                  <a:extLst>
                    <a:ext uri="{9D8B030D-6E8A-4147-A177-3AD203B41FA5}">
                      <a16:colId xmlns:a16="http://schemas.microsoft.com/office/drawing/2014/main" val="20007"/>
                    </a:ext>
                  </a:extLst>
                </a:gridCol>
                <a:gridCol w="926541">
                  <a:extLst>
                    <a:ext uri="{9D8B030D-6E8A-4147-A177-3AD203B41FA5}">
                      <a16:colId xmlns:a16="http://schemas.microsoft.com/office/drawing/2014/main" val="20008"/>
                    </a:ext>
                  </a:extLst>
                </a:gridCol>
              </a:tblGrid>
              <a:tr h="356482">
                <a:tc gridSpan="9">
                  <a:txBody>
                    <a:bodyPr/>
                    <a:lstStyle/>
                    <a:p>
                      <a:pPr algn="ctr">
                        <a:lnSpc>
                          <a:spcPct val="100000"/>
                        </a:lnSpc>
                        <a:spcBef>
                          <a:spcPts val="391"/>
                        </a:spcBef>
                      </a:pPr>
                      <a:r>
                        <a:rPr lang="en-US" sz="1800" b="1" strike="noStrike" spc="-7" dirty="0">
                          <a:solidFill>
                            <a:srgbClr val="000000"/>
                          </a:solidFill>
                          <a:latin typeface="Times New Roman"/>
                        </a:rPr>
                        <a:t>PERSONEL</a:t>
                      </a:r>
                      <a:r>
                        <a:rPr lang="en-US" sz="1800" b="1" strike="noStrike" spc="128" dirty="0">
                          <a:solidFill>
                            <a:srgbClr val="000000"/>
                          </a:solidFill>
                          <a:latin typeface="Times New Roman"/>
                        </a:rPr>
                        <a:t> </a:t>
                      </a:r>
                      <a:r>
                        <a:rPr lang="en-US" sz="1800" b="1" strike="noStrike" spc="-15" dirty="0">
                          <a:solidFill>
                            <a:srgbClr val="000000"/>
                          </a:solidFill>
                          <a:latin typeface="Times New Roman"/>
                        </a:rPr>
                        <a:t>DAĞILIMI</a:t>
                      </a:r>
                      <a:endParaRPr lang="tr-TR" sz="18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a:lnL w="12240">
                      <a:solidFill>
                        <a:srgbClr val="A35DD1"/>
                      </a:solidFill>
                    </a:lnL>
                    <a:lnR w="12240">
                      <a:solidFill>
                        <a:srgbClr val="A35DD1"/>
                      </a:solidFill>
                    </a:lnR>
                    <a:lnT w="12240">
                      <a:solidFill>
                        <a:srgbClr val="A35DD1"/>
                      </a:solidFill>
                    </a:lnT>
                    <a:lnB w="12240">
                      <a:solidFill>
                        <a:srgbClr val="A35DD1"/>
                      </a:solidFill>
                    </a:lnB>
                    <a:solidFill>
                      <a:srgbClr val="E8EFF5"/>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632773">
                <a:tc>
                  <a:txBody>
                    <a:bodyPr/>
                    <a:lstStyle/>
                    <a:p>
                      <a:pPr marL="135360" indent="-35640" algn="ctr">
                        <a:lnSpc>
                          <a:spcPct val="100000"/>
                        </a:lnSpc>
                        <a:spcBef>
                          <a:spcPts val="425"/>
                        </a:spcBef>
                        <a:tabLst>
                          <a:tab pos="0" algn="l"/>
                        </a:tabLst>
                      </a:pPr>
                      <a:r>
                        <a:rPr lang="tr-TR" sz="1400" b="1" strike="noStrike" spc="-7" dirty="0">
                          <a:solidFill>
                            <a:schemeClr val="tx1"/>
                          </a:solidFill>
                          <a:latin typeface="Times New Roman"/>
                        </a:rPr>
                        <a:t>Müftü</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tabLst>
                          <a:tab pos="0" algn="l"/>
                        </a:tabLst>
                      </a:pPr>
                      <a:r>
                        <a:rPr lang="tr-TR" sz="1400" b="1" strike="noStrike" spc="-7" dirty="0">
                          <a:solidFill>
                            <a:schemeClr val="tx1"/>
                          </a:solidFill>
                          <a:latin typeface="Times New Roman"/>
                        </a:rPr>
                        <a:t>Müdür</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35720" indent="101520" algn="ctr">
                        <a:lnSpc>
                          <a:spcPct val="100000"/>
                        </a:lnSpc>
                        <a:spcBef>
                          <a:spcPts val="425"/>
                        </a:spcBef>
                        <a:tabLst>
                          <a:tab pos="0" algn="l"/>
                        </a:tabLst>
                      </a:pPr>
                      <a:r>
                        <a:rPr lang="tr-TR" sz="1400" b="1" strike="noStrike" spc="-1" dirty="0">
                          <a:solidFill>
                            <a:schemeClr val="tx1"/>
                          </a:solidFill>
                          <a:latin typeface="Times New Roman"/>
                        </a:rPr>
                        <a:t>Şef</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tr-TR" sz="1400" b="1" strike="noStrike" spc="-7" dirty="0">
                          <a:solidFill>
                            <a:schemeClr val="tx1"/>
                          </a:solidFill>
                          <a:latin typeface="Times New Roman"/>
                        </a:rPr>
                        <a:t>Murakıp</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en-US" sz="1400" b="1" strike="noStrike" spc="-15" dirty="0">
                          <a:solidFill>
                            <a:schemeClr val="tx1"/>
                          </a:solidFill>
                          <a:latin typeface="Times New Roman"/>
                        </a:rPr>
                        <a:t>V.H.K.İ.</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tr-TR" sz="1400" b="1" strike="noStrike" spc="-7" dirty="0">
                          <a:solidFill>
                            <a:schemeClr val="tx1"/>
                          </a:solidFill>
                          <a:latin typeface="Times New Roman"/>
                        </a:rPr>
                        <a:t>Şoför</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115888" algn="ctr">
                        <a:lnSpc>
                          <a:spcPct val="100000"/>
                        </a:lnSpc>
                        <a:spcBef>
                          <a:spcPts val="6"/>
                        </a:spcBef>
                      </a:pPr>
                      <a:r>
                        <a:rPr lang="tr-TR" sz="1400" b="1" strike="noStrike" spc="-12" dirty="0">
                          <a:solidFill>
                            <a:schemeClr val="tx1"/>
                          </a:solidFill>
                          <a:latin typeface="Times New Roman"/>
                        </a:rPr>
                        <a:t>Hizmetli(Ş)</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tr-TR" sz="1400" b="1" strike="noStrike" spc="-7" dirty="0">
                          <a:solidFill>
                            <a:schemeClr val="tx1"/>
                          </a:solidFill>
                          <a:latin typeface="Times New Roman"/>
                        </a:rPr>
                        <a:t>Vaiz</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2520" algn="ctr">
                        <a:lnSpc>
                          <a:spcPct val="100000"/>
                        </a:lnSpc>
                        <a:spcBef>
                          <a:spcPts val="289"/>
                        </a:spcBef>
                      </a:pPr>
                      <a:r>
                        <a:rPr lang="en-US" sz="1400" b="1" strike="noStrike" spc="-21" dirty="0" err="1">
                          <a:solidFill>
                            <a:schemeClr val="tx1"/>
                          </a:solidFill>
                          <a:latin typeface="Times New Roman"/>
                        </a:rPr>
                        <a:t>Toplam</a:t>
                      </a:r>
                      <a:endParaRPr lang="tr-TR" sz="14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95148">
                <a:tc>
                  <a:txBody>
                    <a:bodyPr/>
                    <a:lstStyle/>
                    <a:p>
                      <a:pPr algn="ctr">
                        <a:lnSpc>
                          <a:spcPct val="100000"/>
                        </a:lnSpc>
                        <a:spcBef>
                          <a:spcPts val="1216"/>
                        </a:spcBef>
                      </a:pPr>
                      <a:r>
                        <a:rPr lang="en-US" sz="1600" b="1" strike="noStrike" spc="-1" dirty="0">
                          <a:solidFill>
                            <a:srgbClr val="A40020"/>
                          </a:solidFill>
                          <a:latin typeface="Times New Roman"/>
                        </a:rPr>
                        <a:t>1</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strike="noStrike" spc="-1" dirty="0">
                          <a:solidFill>
                            <a:srgbClr val="A40020"/>
                          </a:solidFill>
                          <a:latin typeface="Times New Roman"/>
                        </a:rPr>
                        <a:t>1</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1216"/>
                        </a:spcBef>
                      </a:pPr>
                      <a:r>
                        <a:rPr lang="tr-TR" sz="1600" b="1" strike="noStrike" spc="-1" dirty="0">
                          <a:solidFill>
                            <a:srgbClr val="A40020"/>
                          </a:solidFill>
                          <a:latin typeface="Times New Roman"/>
                        </a:rPr>
                        <a:t>1</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1216"/>
                        </a:spcBef>
                      </a:pPr>
                      <a:r>
                        <a:rPr lang="tr-TR" sz="1600" b="1" strike="noStrike" spc="-1" dirty="0">
                          <a:solidFill>
                            <a:srgbClr val="A40020"/>
                          </a:solidFill>
                          <a:latin typeface="Times New Roman"/>
                        </a:rPr>
                        <a:t>1</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1216"/>
                        </a:spcBef>
                      </a:pPr>
                      <a:r>
                        <a:rPr lang="tr-TR" sz="1600" b="1" strike="noStrike" spc="-1" dirty="0">
                          <a:solidFill>
                            <a:srgbClr val="A40020"/>
                          </a:solidFill>
                          <a:latin typeface="Times New Roman"/>
                        </a:rPr>
                        <a:t>4</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1216"/>
                        </a:spcBef>
                      </a:pPr>
                      <a:r>
                        <a:rPr lang="tr-TR" sz="1600" b="1" strike="noStrike" spc="-1" dirty="0">
                          <a:solidFill>
                            <a:srgbClr val="A40020"/>
                          </a:solidFill>
                          <a:latin typeface="Times New Roman"/>
                        </a:rPr>
                        <a:t>1</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27600" algn="ctr">
                        <a:lnSpc>
                          <a:spcPct val="100000"/>
                        </a:lnSpc>
                        <a:spcBef>
                          <a:spcPts val="1216"/>
                        </a:spcBef>
                      </a:pPr>
                      <a:r>
                        <a:rPr lang="tr-TR" sz="1600" b="1" strike="noStrike" spc="-1" dirty="0">
                          <a:solidFill>
                            <a:srgbClr val="A40020"/>
                          </a:solidFill>
                          <a:latin typeface="Times New Roman"/>
                        </a:rPr>
                        <a:t>3</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1216"/>
                        </a:spcBef>
                      </a:pPr>
                      <a:r>
                        <a:rPr lang="tr-TR" sz="1600" b="1" strike="noStrike" spc="-1" dirty="0">
                          <a:solidFill>
                            <a:srgbClr val="A40020"/>
                          </a:solidFill>
                          <a:latin typeface="Times New Roman"/>
                        </a:rPr>
                        <a:t>4</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1216"/>
                        </a:spcBef>
                      </a:pPr>
                      <a:r>
                        <a:rPr lang="tr-TR" sz="1600" b="1" strike="noStrike" spc="-1" dirty="0">
                          <a:solidFill>
                            <a:srgbClr val="C00000"/>
                          </a:solidFill>
                          <a:latin typeface="Times New Roman"/>
                        </a:rPr>
                        <a:t>16</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8"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2DFC4206-02CA-A38E-B4BF-9B7AA3E0ADE7}"/>
              </a:ext>
            </a:extLst>
          </p:cNvPr>
          <p:cNvSpPr>
            <a:spLocks noGrp="1"/>
          </p:cNvSpPr>
          <p:nvPr>
            <p:ph type="sldNum" idx="12"/>
          </p:nvPr>
        </p:nvSpPr>
        <p:spPr/>
        <p:txBody>
          <a:bodyPr/>
          <a:lstStyle/>
          <a:p>
            <a:pPr algn="r"/>
            <a:fld id="{4C66CDD5-FB62-4212-8535-01DC6434EC81}" type="slidenum">
              <a:rPr lang="tr-TR" spc="-1" smtClean="0"/>
              <a:pPr algn="r"/>
              <a:t>24</a:t>
            </a:fld>
            <a:endParaRPr lang="tr-TR" spc="-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p:cNvSpPr>
          <p:nvPr>
            <p:ph type="title" idx="4294967295"/>
          </p:nvPr>
        </p:nvSpPr>
        <p:spPr>
          <a:xfrm>
            <a:off x="2436789" y="391260"/>
            <a:ext cx="44863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7" dirty="0">
                <a:solidFill>
                  <a:srgbClr val="006FC0"/>
                </a:solidFill>
                <a:latin typeface="Trebuchet MS"/>
              </a:rPr>
              <a:t> </a:t>
            </a:r>
            <a:r>
              <a:rPr lang="tr-TR" sz="3200" b="1" strike="noStrike" cap="all" spc="-7" dirty="0">
                <a:solidFill>
                  <a:srgbClr val="006FC0"/>
                </a:solidFill>
                <a:latin typeface="Times New Roman"/>
              </a:rPr>
              <a:t>İLÇE</a:t>
            </a:r>
            <a:r>
              <a:rPr lang="tr-TR" sz="3200" b="1" strike="noStrike" cap="all" spc="-66" dirty="0">
                <a:solidFill>
                  <a:srgbClr val="006FC0"/>
                </a:solidFill>
                <a:latin typeface="Times New Roman"/>
              </a:rPr>
              <a:t> </a:t>
            </a:r>
            <a:r>
              <a:rPr lang="tr-TR" sz="3200" b="1" strike="noStrike" cap="all" spc="-12" dirty="0">
                <a:solidFill>
                  <a:srgbClr val="006FC0"/>
                </a:solidFill>
                <a:latin typeface="Times New Roman"/>
              </a:rPr>
              <a:t>MÜFTÜLÜĞÜ</a:t>
            </a:r>
            <a:endParaRPr lang="en-US" sz="3200" b="0" strike="noStrike" spc="-1" dirty="0">
              <a:solidFill>
                <a:srgbClr val="000000"/>
              </a:solidFill>
              <a:latin typeface="Tw Cen MT"/>
            </a:endParaRPr>
          </a:p>
        </p:txBody>
      </p:sp>
      <p:graphicFrame>
        <p:nvGraphicFramePr>
          <p:cNvPr id="257" name="Tablo 7"/>
          <p:cNvGraphicFramePr/>
          <p:nvPr>
            <p:extLst>
              <p:ext uri="{D42A27DB-BD31-4B8C-83A1-F6EECF244321}">
                <p14:modId xmlns:p14="http://schemas.microsoft.com/office/powerpoint/2010/main" val="767303970"/>
              </p:ext>
            </p:extLst>
          </p:nvPr>
        </p:nvGraphicFramePr>
        <p:xfrm>
          <a:off x="579892" y="2084487"/>
          <a:ext cx="8200115" cy="1866884"/>
        </p:xfrm>
        <a:graphic>
          <a:graphicData uri="http://schemas.openxmlformats.org/drawingml/2006/table">
            <a:tbl>
              <a:tblPr/>
              <a:tblGrid>
                <a:gridCol w="2149638">
                  <a:extLst>
                    <a:ext uri="{9D8B030D-6E8A-4147-A177-3AD203B41FA5}">
                      <a16:colId xmlns:a16="http://schemas.microsoft.com/office/drawing/2014/main" val="20000"/>
                    </a:ext>
                  </a:extLst>
                </a:gridCol>
                <a:gridCol w="1850316">
                  <a:extLst>
                    <a:ext uri="{9D8B030D-6E8A-4147-A177-3AD203B41FA5}">
                      <a16:colId xmlns:a16="http://schemas.microsoft.com/office/drawing/2014/main" val="20001"/>
                    </a:ext>
                  </a:extLst>
                </a:gridCol>
                <a:gridCol w="4200161">
                  <a:extLst>
                    <a:ext uri="{9D8B030D-6E8A-4147-A177-3AD203B41FA5}">
                      <a16:colId xmlns:a16="http://schemas.microsoft.com/office/drawing/2014/main" val="20002"/>
                    </a:ext>
                  </a:extLst>
                </a:gridCol>
              </a:tblGrid>
              <a:tr h="331279">
                <a:tc gridSpan="3">
                  <a:txBody>
                    <a:bodyPr/>
                    <a:lstStyle/>
                    <a:p>
                      <a:pPr marL="1800" algn="ctr">
                        <a:lnSpc>
                          <a:spcPct val="100000"/>
                        </a:lnSpc>
                        <a:spcBef>
                          <a:spcPts val="283"/>
                        </a:spcBef>
                      </a:pPr>
                      <a:r>
                        <a:rPr lang="tr-TR" sz="1400" b="1" strike="noStrike" spc="-32" dirty="0">
                          <a:solidFill>
                            <a:schemeClr val="tx1"/>
                          </a:solidFill>
                          <a:latin typeface="Times New Roman" panose="02020603050405020304" pitchFamily="18" charset="0"/>
                          <a:cs typeface="Times New Roman" panose="02020603050405020304" pitchFamily="18" charset="0"/>
                        </a:rPr>
                        <a:t>KUR’AN </a:t>
                      </a:r>
                      <a:r>
                        <a:rPr lang="tr-TR" sz="1400" b="1" strike="noStrike" spc="-7" dirty="0">
                          <a:solidFill>
                            <a:schemeClr val="tx1"/>
                          </a:solidFill>
                          <a:latin typeface="Times New Roman" panose="02020603050405020304" pitchFamily="18" charset="0"/>
                          <a:cs typeface="Times New Roman" panose="02020603050405020304" pitchFamily="18" charset="0"/>
                        </a:rPr>
                        <a:t>KURSLARI (2023-2024 EĞİTİM </a:t>
                      </a:r>
                      <a:r>
                        <a:rPr lang="tr-TR" sz="1400" b="1" strike="noStrike" spc="-1" dirty="0">
                          <a:solidFill>
                            <a:schemeClr val="tx1"/>
                          </a:solidFill>
                          <a:latin typeface="Times New Roman" panose="02020603050405020304" pitchFamily="18" charset="0"/>
                          <a:cs typeface="Times New Roman" panose="02020603050405020304" pitchFamily="18" charset="0"/>
                        </a:rPr>
                        <a:t>ÖĞRETİM</a:t>
                      </a:r>
                      <a:r>
                        <a:rPr lang="tr-TR" sz="1400" b="1" strike="noStrike" spc="-72" dirty="0">
                          <a:solidFill>
                            <a:schemeClr val="tx1"/>
                          </a:solidFill>
                          <a:latin typeface="Times New Roman" panose="02020603050405020304" pitchFamily="18" charset="0"/>
                          <a:cs typeface="Times New Roman" panose="02020603050405020304" pitchFamily="18" charset="0"/>
                        </a:rPr>
                        <a:t> </a:t>
                      </a:r>
                      <a:r>
                        <a:rPr lang="tr-TR" sz="1400" b="1" strike="noStrike" spc="-7" dirty="0">
                          <a:solidFill>
                            <a:schemeClr val="tx1"/>
                          </a:solidFill>
                          <a:latin typeface="Times New Roman" panose="02020603050405020304" pitchFamily="18" charset="0"/>
                          <a:cs typeface="Times New Roman" panose="02020603050405020304" pitchFamily="18" charset="0"/>
                        </a:rPr>
                        <a:t>YILI)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332584">
                <a:tc>
                  <a:txBody>
                    <a:bodyPr/>
                    <a:lstStyle/>
                    <a:p>
                      <a:pPr algn="ctr">
                        <a:lnSpc>
                          <a:spcPct val="100000"/>
                        </a:lnSpc>
                        <a:spcBef>
                          <a:spcPts val="283"/>
                        </a:spcBef>
                      </a:pPr>
                      <a:r>
                        <a:rPr lang="tr-TR" sz="1400" b="1" strike="noStrike" spc="-1" dirty="0">
                          <a:solidFill>
                            <a:schemeClr val="tx1"/>
                          </a:solidFill>
                          <a:latin typeface="Times New Roman" panose="02020603050405020304" pitchFamily="18" charset="0"/>
                          <a:cs typeface="Times New Roman" panose="02020603050405020304" pitchFamily="18" charset="0"/>
                        </a:rPr>
                        <a:t>GRUBU</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440" algn="ctr">
                        <a:lnSpc>
                          <a:spcPct val="100000"/>
                        </a:lnSpc>
                        <a:spcBef>
                          <a:spcPts val="283"/>
                        </a:spcBef>
                      </a:pPr>
                      <a:r>
                        <a:rPr lang="tr-TR" sz="1400" b="1" strike="noStrike" spc="-21" dirty="0">
                          <a:solidFill>
                            <a:schemeClr val="tx1"/>
                          </a:solidFill>
                          <a:latin typeface="Times New Roman" panose="02020603050405020304" pitchFamily="18" charset="0"/>
                          <a:cs typeface="Times New Roman" panose="02020603050405020304" pitchFamily="18" charset="0"/>
                        </a:rPr>
                        <a:t>SAYISI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283"/>
                        </a:spcBef>
                      </a:pPr>
                      <a:r>
                        <a:rPr lang="tr-TR" sz="1400" b="1" strike="noStrike" spc="-1" dirty="0">
                          <a:solidFill>
                            <a:schemeClr val="tx1"/>
                          </a:solidFill>
                          <a:latin typeface="Times New Roman" panose="02020603050405020304" pitchFamily="18" charset="0"/>
                          <a:cs typeface="Times New Roman" panose="02020603050405020304" pitchFamily="18" charset="0"/>
                        </a:rPr>
                        <a:t>ÖĞRENCİ</a:t>
                      </a:r>
                      <a:r>
                        <a:rPr lang="tr-TR" sz="1400" b="1" strike="noStrike" spc="-46" dirty="0">
                          <a:solidFill>
                            <a:schemeClr val="tx1"/>
                          </a:solidFill>
                          <a:latin typeface="Times New Roman" panose="02020603050405020304" pitchFamily="18" charset="0"/>
                          <a:cs typeface="Times New Roman" panose="02020603050405020304" pitchFamily="18" charset="0"/>
                        </a:rPr>
                        <a:t> </a:t>
                      </a:r>
                      <a:r>
                        <a:rPr lang="tr-TR" sz="1400" b="1" strike="noStrike" spc="-21" dirty="0">
                          <a:solidFill>
                            <a:schemeClr val="tx1"/>
                          </a:solidFill>
                          <a:latin typeface="Times New Roman" panose="02020603050405020304" pitchFamily="18" charset="0"/>
                          <a:cs typeface="Times New Roman" panose="02020603050405020304" pitchFamily="18" charset="0"/>
                        </a:rPr>
                        <a:t>SAYISI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410447">
                <a:tc>
                  <a:txBody>
                    <a:bodyPr/>
                    <a:lstStyle/>
                    <a:p>
                      <a:pPr algn="ctr">
                        <a:lnSpc>
                          <a:spcPct val="100000"/>
                        </a:lnSpc>
                        <a:spcBef>
                          <a:spcPts val="289"/>
                        </a:spcBef>
                      </a:pPr>
                      <a:r>
                        <a:rPr lang="tr-TR" sz="1400" b="0" strike="noStrike" spc="-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89"/>
                        </a:spcBef>
                      </a:pPr>
                      <a:r>
                        <a:rPr lang="tr-TR" sz="1400" b="0" strike="noStrike" spc="-1" dirty="0">
                          <a:solidFill>
                            <a:schemeClr val="tx1"/>
                          </a:solidFill>
                          <a:latin typeface="Times New Roman" panose="02020603050405020304" pitchFamily="18" charset="0"/>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289"/>
                        </a:spcBef>
                      </a:pPr>
                      <a:r>
                        <a:rPr lang="tr-TR" sz="1400" b="0" strike="noStrike" spc="-1" dirty="0">
                          <a:solidFill>
                            <a:schemeClr val="tx1"/>
                          </a:solidFill>
                          <a:latin typeface="Times New Roman" panose="02020603050405020304" pitchFamily="18" charset="0"/>
                          <a:cs typeface="Times New Roman" panose="02020603050405020304" pitchFamily="18" charset="0"/>
                        </a:rPr>
                        <a:t>96  </a:t>
                      </a:r>
                      <a:r>
                        <a:rPr lang="tr-TR" sz="1400" b="0" strike="noStrike" spc="-12" dirty="0">
                          <a:solidFill>
                            <a:schemeClr val="tx1"/>
                          </a:solidFill>
                          <a:latin typeface="Times New Roman" panose="02020603050405020304" pitchFamily="18" charset="0"/>
                          <a:cs typeface="Times New Roman" panose="02020603050405020304" pitchFamily="18" charset="0"/>
                        </a:rPr>
                        <a:t>(Erkek)+45 (Kız)</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5275">
                <a:tc>
                  <a:txBody>
                    <a:bodyPr/>
                    <a:lstStyle/>
                    <a:p>
                      <a:pPr algn="ctr">
                        <a:lnSpc>
                          <a:spcPct val="100000"/>
                        </a:lnSpc>
                        <a:spcBef>
                          <a:spcPts val="289"/>
                        </a:spcBef>
                      </a:pPr>
                      <a:r>
                        <a:rPr lang="tr-TR" sz="1400" b="0" strike="noStrike" spc="-1"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289"/>
                        </a:spcBef>
                      </a:pPr>
                      <a:r>
                        <a:rPr lang="tr-TR" sz="1400" b="0" strike="noStrike" spc="-1" dirty="0">
                          <a:solidFill>
                            <a:schemeClr val="tx1"/>
                          </a:solidFill>
                          <a:latin typeface="Times New Roman" panose="02020603050405020304" pitchFamily="18" charset="0"/>
                          <a:cs typeface="Times New Roman" panose="02020603050405020304" pitchFamily="18"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89"/>
                        </a:spcBef>
                      </a:pPr>
                      <a:r>
                        <a:rPr lang="tr-TR" sz="1400" b="0" strike="noStrike" spc="-1" dirty="0">
                          <a:solidFill>
                            <a:schemeClr val="tx1"/>
                          </a:solidFill>
                          <a:latin typeface="Times New Roman" panose="02020603050405020304" pitchFamily="18" charset="0"/>
                          <a:cs typeface="Times New Roman" panose="02020603050405020304" pitchFamily="18" charset="0"/>
                        </a:rPr>
                        <a:t>859 </a:t>
                      </a:r>
                      <a:r>
                        <a:rPr lang="tr-TR" sz="1400" b="0" strike="noStrike" spc="-7" dirty="0">
                          <a:solidFill>
                            <a:schemeClr val="tx1"/>
                          </a:solidFill>
                          <a:latin typeface="Times New Roman" panose="02020603050405020304" pitchFamily="18" charset="0"/>
                          <a:cs typeface="Times New Roman" panose="02020603050405020304" pitchFamily="18" charset="0"/>
                        </a:rPr>
                        <a:t>(Kadın </a:t>
                      </a:r>
                      <a:r>
                        <a:rPr lang="tr-TR" sz="1400" b="0" strike="noStrike" spc="-1" dirty="0">
                          <a:solidFill>
                            <a:schemeClr val="tx1"/>
                          </a:solidFill>
                          <a:latin typeface="Times New Roman" panose="02020603050405020304" pitchFamily="18" charset="0"/>
                          <a:cs typeface="Times New Roman" panose="02020603050405020304" pitchFamily="18" charset="0"/>
                        </a:rPr>
                        <a:t>+ 4 -6 </a:t>
                      </a:r>
                      <a:r>
                        <a:rPr lang="tr-TR" sz="1400" b="0" strike="noStrike" spc="-12" dirty="0">
                          <a:solidFill>
                            <a:schemeClr val="tx1"/>
                          </a:solidFill>
                          <a:latin typeface="Times New Roman" panose="02020603050405020304" pitchFamily="18" charset="0"/>
                          <a:cs typeface="Times New Roman" panose="02020603050405020304" pitchFamily="18" charset="0"/>
                        </a:rPr>
                        <a:t>yaş</a:t>
                      </a:r>
                      <a:r>
                        <a:rPr lang="tr-TR" sz="1400" b="0" strike="noStrike" spc="-41" dirty="0">
                          <a:solidFill>
                            <a:schemeClr val="tx1"/>
                          </a:solidFill>
                          <a:latin typeface="Times New Roman" panose="02020603050405020304" pitchFamily="18" charset="0"/>
                          <a:cs typeface="Times New Roman" panose="02020603050405020304" pitchFamily="18" charset="0"/>
                        </a:rPr>
                        <a:t> </a:t>
                      </a:r>
                      <a:r>
                        <a:rPr lang="tr-TR" sz="1400" b="0" strike="noStrike" spc="-7" dirty="0">
                          <a:solidFill>
                            <a:schemeClr val="tx1"/>
                          </a:solidFill>
                          <a:latin typeface="Times New Roman" panose="02020603050405020304" pitchFamily="18" charset="0"/>
                          <a:cs typeface="Times New Roman" panose="02020603050405020304" pitchFamily="18" charset="0"/>
                        </a:rPr>
                        <a:t>öğrenci </a:t>
                      </a:r>
                      <a:r>
                        <a:rPr lang="tr-TR" sz="1400" b="0" strike="noStrike" spc="-1" dirty="0">
                          <a:solidFill>
                            <a:schemeClr val="tx1"/>
                          </a:solidFill>
                          <a:latin typeface="Times New Roman" panose="02020603050405020304" pitchFamily="18" charset="0"/>
                          <a:cs typeface="Times New Roman" panose="02020603050405020304" pitchFamily="18" charset="0"/>
                        </a:rPr>
                        <a:t>grubu)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7299">
                <a:tc>
                  <a:txBody>
                    <a:bodyPr/>
                    <a:lstStyle/>
                    <a:p>
                      <a:pPr algn="ctr">
                        <a:lnSpc>
                          <a:spcPct val="100000"/>
                        </a:lnSpc>
                        <a:spcBef>
                          <a:spcPts val="295"/>
                        </a:spcBef>
                      </a:pPr>
                      <a:r>
                        <a:rPr lang="tr-TR" sz="1400" b="0" strike="noStrike" spc="-1">
                          <a:solidFill>
                            <a:schemeClr val="tx1"/>
                          </a:solidFill>
                          <a:latin typeface="Times New Roman" panose="020206030504050203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95"/>
                        </a:spcBef>
                      </a:pPr>
                      <a:r>
                        <a:rPr lang="tr-TR" sz="1400" b="0" strike="noStrike" spc="-1" dirty="0">
                          <a:solidFill>
                            <a:schemeClr val="tx1"/>
                          </a:solidFill>
                          <a:latin typeface="Times New Roman" panose="02020603050405020304" pitchFamily="18" charset="0"/>
                          <a:cs typeface="Times New Roman" panose="020206030504050203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295"/>
                        </a:spcBef>
                      </a:pPr>
                      <a:r>
                        <a:rPr lang="tr-TR" sz="1400" b="0" strike="noStrike" spc="-1" dirty="0">
                          <a:solidFill>
                            <a:schemeClr val="tx1"/>
                          </a:solidFill>
                          <a:latin typeface="Times New Roman" panose="02020603050405020304" pitchFamily="18" charset="0"/>
                          <a:cs typeface="Times New Roman" panose="02020603050405020304" pitchFamily="18" charset="0"/>
                        </a:rPr>
                        <a:t>105 </a:t>
                      </a:r>
                      <a:r>
                        <a:rPr lang="tr-TR" sz="1400" b="0" strike="noStrike" spc="-7" dirty="0">
                          <a:solidFill>
                            <a:schemeClr val="tx1"/>
                          </a:solidFill>
                          <a:latin typeface="Times New Roman" panose="02020603050405020304" pitchFamily="18" charset="0"/>
                          <a:cs typeface="Times New Roman" panose="02020603050405020304" pitchFamily="18" charset="0"/>
                        </a:rPr>
                        <a:t>(Kadın)</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258" name="Tablo 8"/>
          <p:cNvGraphicFramePr/>
          <p:nvPr>
            <p:extLst>
              <p:ext uri="{D42A27DB-BD31-4B8C-83A1-F6EECF244321}">
                <p14:modId xmlns:p14="http://schemas.microsoft.com/office/powerpoint/2010/main" val="3556938012"/>
              </p:ext>
            </p:extLst>
          </p:nvPr>
        </p:nvGraphicFramePr>
        <p:xfrm>
          <a:off x="582804" y="4263818"/>
          <a:ext cx="8200115" cy="2164669"/>
        </p:xfrm>
        <a:graphic>
          <a:graphicData uri="http://schemas.openxmlformats.org/drawingml/2006/table">
            <a:tbl>
              <a:tblPr/>
              <a:tblGrid>
                <a:gridCol w="2548903">
                  <a:extLst>
                    <a:ext uri="{9D8B030D-6E8A-4147-A177-3AD203B41FA5}">
                      <a16:colId xmlns:a16="http://schemas.microsoft.com/office/drawing/2014/main" val="20000"/>
                    </a:ext>
                  </a:extLst>
                </a:gridCol>
                <a:gridCol w="1984916">
                  <a:extLst>
                    <a:ext uri="{9D8B030D-6E8A-4147-A177-3AD203B41FA5}">
                      <a16:colId xmlns:a16="http://schemas.microsoft.com/office/drawing/2014/main" val="20001"/>
                    </a:ext>
                  </a:extLst>
                </a:gridCol>
                <a:gridCol w="1564794">
                  <a:extLst>
                    <a:ext uri="{9D8B030D-6E8A-4147-A177-3AD203B41FA5}">
                      <a16:colId xmlns:a16="http://schemas.microsoft.com/office/drawing/2014/main" val="20002"/>
                    </a:ext>
                  </a:extLst>
                </a:gridCol>
                <a:gridCol w="2101502">
                  <a:extLst>
                    <a:ext uri="{9D8B030D-6E8A-4147-A177-3AD203B41FA5}">
                      <a16:colId xmlns:a16="http://schemas.microsoft.com/office/drawing/2014/main" val="20003"/>
                    </a:ext>
                  </a:extLst>
                </a:gridCol>
              </a:tblGrid>
              <a:tr h="330480">
                <a:tc gridSpan="4">
                  <a:txBody>
                    <a:bodyPr/>
                    <a:lstStyle/>
                    <a:p>
                      <a:pPr algn="ctr">
                        <a:lnSpc>
                          <a:spcPct val="100000"/>
                        </a:lnSpc>
                        <a:spcBef>
                          <a:spcPts val="286"/>
                        </a:spcBef>
                      </a:pPr>
                      <a:r>
                        <a:rPr lang="tr-TR" sz="1400" b="1" strike="noStrike" spc="-21" dirty="0">
                          <a:solidFill>
                            <a:schemeClr val="tx1"/>
                          </a:solidFill>
                          <a:latin typeface="Times New Roman" panose="02020603050405020304" pitchFamily="18" charset="0"/>
                          <a:cs typeface="Times New Roman" panose="02020603050405020304" pitchFamily="18" charset="0"/>
                        </a:rPr>
                        <a:t>YAPIMI </a:t>
                      </a:r>
                      <a:r>
                        <a:rPr lang="tr-TR" sz="1400" b="1" strike="noStrike" spc="-15" dirty="0">
                          <a:solidFill>
                            <a:schemeClr val="tx1"/>
                          </a:solidFill>
                          <a:latin typeface="Times New Roman" panose="02020603050405020304" pitchFamily="18" charset="0"/>
                          <a:cs typeface="Times New Roman" panose="02020603050405020304" pitchFamily="18" charset="0"/>
                        </a:rPr>
                        <a:t>DEVAM </a:t>
                      </a:r>
                      <a:r>
                        <a:rPr lang="tr-TR" sz="1400" b="1" strike="noStrike" spc="-1" dirty="0">
                          <a:solidFill>
                            <a:schemeClr val="tx1"/>
                          </a:solidFill>
                          <a:latin typeface="Times New Roman" panose="02020603050405020304" pitchFamily="18" charset="0"/>
                          <a:cs typeface="Times New Roman" panose="02020603050405020304" pitchFamily="18" charset="0"/>
                        </a:rPr>
                        <a:t>EDEN</a:t>
                      </a:r>
                      <a:r>
                        <a:rPr lang="tr-TR" sz="1400" b="1" strike="noStrike" spc="-12" dirty="0">
                          <a:solidFill>
                            <a:schemeClr val="tx1"/>
                          </a:solidFill>
                          <a:latin typeface="Times New Roman" panose="02020603050405020304" pitchFamily="18" charset="0"/>
                          <a:cs typeface="Times New Roman" panose="02020603050405020304" pitchFamily="18" charset="0"/>
                        </a:rPr>
                        <a:t> </a:t>
                      </a:r>
                      <a:r>
                        <a:rPr lang="tr-TR" sz="1400" b="1" strike="noStrike" spc="-7" dirty="0">
                          <a:solidFill>
                            <a:schemeClr val="tx1"/>
                          </a:solidFill>
                          <a:latin typeface="Times New Roman" panose="02020603050405020304" pitchFamily="18" charset="0"/>
                          <a:cs typeface="Times New Roman" panose="02020603050405020304" pitchFamily="18" charset="0"/>
                        </a:rPr>
                        <a:t>CAMİİLER VE KUR’AN KURSLARI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726769">
                <a:tc>
                  <a:txBody>
                    <a:bodyPr/>
                    <a:lstStyle/>
                    <a:p>
                      <a:pPr algn="ctr">
                        <a:lnSpc>
                          <a:spcPct val="100000"/>
                        </a:lnSpc>
                        <a:spcBef>
                          <a:spcPts val="289"/>
                        </a:spcBef>
                      </a:pPr>
                      <a:r>
                        <a:rPr lang="tr-TR" sz="1400" b="1" strike="noStrike" spc="-21" dirty="0">
                          <a:solidFill>
                            <a:schemeClr val="tx1"/>
                          </a:solidFill>
                          <a:latin typeface="Times New Roman" panose="02020603050405020304" pitchFamily="18" charset="0"/>
                          <a:cs typeface="Times New Roman" panose="02020603050405020304" pitchFamily="18" charset="0"/>
                        </a:rPr>
                        <a:t>YAPININ</a:t>
                      </a:r>
                      <a:r>
                        <a:rPr lang="tr-TR" sz="1400" b="1" strike="noStrike" spc="-7" dirty="0">
                          <a:solidFill>
                            <a:schemeClr val="tx1"/>
                          </a:solidFill>
                          <a:latin typeface="Times New Roman" panose="02020603050405020304" pitchFamily="18" charset="0"/>
                          <a:cs typeface="Times New Roman" panose="02020603050405020304" pitchFamily="18" charset="0"/>
                        </a:rPr>
                        <a:t> </a:t>
                      </a:r>
                      <a:r>
                        <a:rPr lang="tr-TR" sz="1400" b="1" strike="noStrike" spc="-1" dirty="0">
                          <a:solidFill>
                            <a:schemeClr val="tx1"/>
                          </a:solidFill>
                          <a:latin typeface="Times New Roman" panose="02020603050405020304" pitchFamily="18" charset="0"/>
                          <a:cs typeface="Times New Roman" panose="02020603050405020304" pitchFamily="18" charset="0"/>
                        </a:rPr>
                        <a:t>ADI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289"/>
                        </a:spcBef>
                      </a:pPr>
                      <a:r>
                        <a:rPr lang="tr-TR" sz="1400" b="1" strike="noStrike" spc="-15" dirty="0">
                          <a:solidFill>
                            <a:schemeClr val="tx1"/>
                          </a:solidFill>
                          <a:latin typeface="Times New Roman" panose="02020603050405020304" pitchFamily="18" charset="0"/>
                          <a:cs typeface="Times New Roman" panose="02020603050405020304" pitchFamily="18" charset="0"/>
                        </a:rPr>
                        <a:t>KONUM</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326520" indent="55800">
                        <a:lnSpc>
                          <a:spcPct val="100000"/>
                        </a:lnSpc>
                        <a:spcBef>
                          <a:spcPts val="264"/>
                        </a:spcBef>
                        <a:tabLst>
                          <a:tab pos="0" algn="l"/>
                        </a:tabLst>
                      </a:pPr>
                      <a:r>
                        <a:rPr lang="tr-TR" sz="1400" b="1" strike="noStrike" spc="-1" dirty="0">
                          <a:solidFill>
                            <a:schemeClr val="tx1"/>
                          </a:solidFill>
                          <a:latin typeface="Times New Roman" panose="02020603050405020304" pitchFamily="18" charset="0"/>
                          <a:cs typeface="Times New Roman" panose="02020603050405020304" pitchFamily="18" charset="0"/>
                        </a:rPr>
                        <a:t>FİNANS  K</a:t>
                      </a:r>
                      <a:r>
                        <a:rPr lang="tr-TR" sz="1400" b="1" strike="noStrike" spc="-111" dirty="0">
                          <a:solidFill>
                            <a:schemeClr val="tx1"/>
                          </a:solidFill>
                          <a:latin typeface="Times New Roman" panose="02020603050405020304" pitchFamily="18" charset="0"/>
                          <a:cs typeface="Times New Roman" panose="02020603050405020304" pitchFamily="18" charset="0"/>
                        </a:rPr>
                        <a:t>A</a:t>
                      </a:r>
                      <a:r>
                        <a:rPr lang="tr-TR" sz="1400" b="1" strike="noStrike" spc="-1" dirty="0">
                          <a:solidFill>
                            <a:schemeClr val="tx1"/>
                          </a:solidFill>
                          <a:latin typeface="Times New Roman" panose="02020603050405020304" pitchFamily="18" charset="0"/>
                          <a:cs typeface="Times New Roman" panose="02020603050405020304" pitchFamily="18" charset="0"/>
                        </a:rPr>
                        <a:t>YN</a:t>
                      </a:r>
                      <a:r>
                        <a:rPr lang="tr-TR" sz="1400" b="1" strike="noStrike" spc="-12" dirty="0">
                          <a:solidFill>
                            <a:schemeClr val="tx1"/>
                          </a:solidFill>
                          <a:latin typeface="Times New Roman" panose="02020603050405020304" pitchFamily="18" charset="0"/>
                          <a:cs typeface="Times New Roman" panose="02020603050405020304" pitchFamily="18" charset="0"/>
                        </a:rPr>
                        <a:t>AĞ</a:t>
                      </a:r>
                      <a:r>
                        <a:rPr lang="tr-TR" sz="1400" b="1" strike="noStrike" spc="-1" dirty="0">
                          <a:solidFill>
                            <a:schemeClr val="tx1"/>
                          </a:solidFill>
                          <a:latin typeface="Times New Roman" panose="02020603050405020304" pitchFamily="18" charset="0"/>
                          <a:cs typeface="Times New Roman" panose="02020603050405020304" pitchFamily="18" charset="0"/>
                        </a:rPr>
                        <a:t>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440" algn="ctr">
                        <a:lnSpc>
                          <a:spcPct val="100000"/>
                        </a:lnSpc>
                        <a:spcBef>
                          <a:spcPts val="289"/>
                        </a:spcBef>
                      </a:pPr>
                      <a:r>
                        <a:rPr lang="tr-TR" sz="1400" b="1" strike="noStrike" spc="-7" dirty="0">
                          <a:solidFill>
                            <a:schemeClr val="tx1"/>
                          </a:solidFill>
                          <a:latin typeface="Times New Roman" panose="02020603050405020304" pitchFamily="18" charset="0"/>
                          <a:cs typeface="Times New Roman" panose="02020603050405020304" pitchFamily="18" charset="0"/>
                        </a:rPr>
                        <a:t>AÇIKLAMALAR</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551160">
                <a:tc>
                  <a:txBody>
                    <a:bodyPr/>
                    <a:lstStyle/>
                    <a:p>
                      <a:pPr algn="ctr">
                        <a:lnSpc>
                          <a:spcPct val="100000"/>
                        </a:lnSpc>
                        <a:spcBef>
                          <a:spcPts val="300"/>
                        </a:spcBef>
                      </a:pPr>
                      <a:r>
                        <a:rPr lang="tr-TR" sz="1400" b="0" strike="noStrike" spc="-21" dirty="0">
                          <a:solidFill>
                            <a:schemeClr val="tx1"/>
                          </a:solidFill>
                          <a:latin typeface="Times New Roman" panose="02020603050405020304" pitchFamily="18" charset="0"/>
                          <a:cs typeface="Times New Roman" panose="02020603050405020304" pitchFamily="18" charset="0"/>
                        </a:rPr>
                        <a:t>Veysel </a:t>
                      </a:r>
                      <a:r>
                        <a:rPr lang="tr-TR" sz="1400" b="0" strike="noStrike" spc="-12" dirty="0" err="1">
                          <a:solidFill>
                            <a:schemeClr val="tx1"/>
                          </a:solidFill>
                          <a:latin typeface="Times New Roman" panose="02020603050405020304" pitchFamily="18" charset="0"/>
                          <a:cs typeface="Times New Roman" panose="02020603050405020304" pitchFamily="18" charset="0"/>
                        </a:rPr>
                        <a:t>Karani</a:t>
                      </a:r>
                      <a:r>
                        <a:rPr lang="tr-TR" sz="1400" b="0" strike="noStrike" spc="-1" dirty="0">
                          <a:solidFill>
                            <a:schemeClr val="tx1"/>
                          </a:solidFill>
                          <a:latin typeface="Times New Roman" panose="02020603050405020304" pitchFamily="18" charset="0"/>
                          <a:cs typeface="Times New Roman" panose="02020603050405020304" pitchFamily="18" charset="0"/>
                        </a:rPr>
                        <a:t> </a:t>
                      </a:r>
                      <a:r>
                        <a:rPr lang="tr-TR" sz="1400" b="0" strike="noStrike" spc="-7" dirty="0">
                          <a:solidFill>
                            <a:schemeClr val="tx1"/>
                          </a:solidFill>
                          <a:latin typeface="Times New Roman" panose="02020603050405020304" pitchFamily="18" charset="0"/>
                          <a:cs typeface="Times New Roman" panose="02020603050405020304" pitchFamily="18" charset="0"/>
                        </a:rPr>
                        <a:t>Camii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tr-TR" sz="1400" b="0" strike="noStrike" spc="-7" dirty="0">
                          <a:solidFill>
                            <a:schemeClr val="tx1"/>
                          </a:solidFill>
                          <a:latin typeface="Times New Roman" panose="02020603050405020304" pitchFamily="18" charset="0"/>
                          <a:cs typeface="Times New Roman" panose="02020603050405020304" pitchFamily="18" charset="0"/>
                        </a:rPr>
                        <a:t>Emek</a:t>
                      </a:r>
                      <a:r>
                        <a:rPr lang="tr-TR" sz="1400" b="0" strike="noStrike" spc="-15" dirty="0">
                          <a:solidFill>
                            <a:schemeClr val="tx1"/>
                          </a:solidFill>
                          <a:latin typeface="Times New Roman" panose="02020603050405020304" pitchFamily="18" charset="0"/>
                          <a:cs typeface="Times New Roman" panose="02020603050405020304" pitchFamily="18" charset="0"/>
                        </a:rPr>
                        <a:t> </a:t>
                      </a:r>
                      <a:r>
                        <a:rPr lang="tr-TR" sz="1400" b="0" strike="noStrike" spc="-7" dirty="0">
                          <a:solidFill>
                            <a:schemeClr val="tx1"/>
                          </a:solidFill>
                          <a:latin typeface="Times New Roman" panose="02020603050405020304" pitchFamily="18" charset="0"/>
                          <a:cs typeface="Times New Roman" panose="02020603050405020304" pitchFamily="18" charset="0"/>
                        </a:rPr>
                        <a:t>Mahallesi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tr-TR" sz="1400" b="0" strike="noStrike" spc="-7" dirty="0">
                          <a:solidFill>
                            <a:schemeClr val="tx1"/>
                          </a:solidFill>
                          <a:latin typeface="Times New Roman" panose="02020603050405020304" pitchFamily="18" charset="0"/>
                          <a:cs typeface="Times New Roman" panose="02020603050405020304" pitchFamily="18" charset="0"/>
                        </a:rPr>
                        <a:t>Camii</a:t>
                      </a:r>
                      <a:r>
                        <a:rPr lang="tr-TR" sz="1400" b="0" strike="noStrike" spc="-12" dirty="0">
                          <a:solidFill>
                            <a:schemeClr val="tx1"/>
                          </a:solidFill>
                          <a:latin typeface="Times New Roman" panose="02020603050405020304" pitchFamily="18" charset="0"/>
                          <a:cs typeface="Times New Roman" panose="02020603050405020304" pitchFamily="18" charset="0"/>
                        </a:rPr>
                        <a:t> </a:t>
                      </a:r>
                      <a:r>
                        <a:rPr lang="tr-TR" sz="1400" b="0" strike="noStrike" spc="-7" dirty="0">
                          <a:solidFill>
                            <a:schemeClr val="tx1"/>
                          </a:solidFill>
                          <a:latin typeface="Times New Roman" panose="02020603050405020304" pitchFamily="18" charset="0"/>
                          <a:cs typeface="Times New Roman" panose="02020603050405020304" pitchFamily="18" charset="0"/>
                        </a:rPr>
                        <a:t>Derneği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tr-TR" sz="1400" b="0" strike="noStrike" spc="-21" dirty="0">
                          <a:solidFill>
                            <a:schemeClr val="tx1"/>
                          </a:solidFill>
                          <a:latin typeface="Times New Roman" panose="02020603050405020304" pitchFamily="18" charset="0"/>
                          <a:cs typeface="Times New Roman" panose="02020603050405020304" pitchFamily="18" charset="0"/>
                        </a:rPr>
                        <a:t>Yapımı </a:t>
                      </a:r>
                      <a:r>
                        <a:rPr lang="tr-TR" sz="1400" b="0" strike="noStrike" spc="-12" dirty="0">
                          <a:solidFill>
                            <a:schemeClr val="tx1"/>
                          </a:solidFill>
                          <a:latin typeface="Times New Roman" panose="02020603050405020304" pitchFamily="18" charset="0"/>
                          <a:cs typeface="Times New Roman" panose="02020603050405020304" pitchFamily="18" charset="0"/>
                        </a:rPr>
                        <a:t>Devam</a:t>
                      </a:r>
                      <a:r>
                        <a:rPr lang="tr-TR" sz="1400" b="0" strike="noStrike" spc="-7" dirty="0">
                          <a:solidFill>
                            <a:schemeClr val="tx1"/>
                          </a:solidFill>
                          <a:latin typeface="Times New Roman" panose="02020603050405020304" pitchFamily="18" charset="0"/>
                          <a:cs typeface="Times New Roman" panose="02020603050405020304" pitchFamily="18" charset="0"/>
                        </a:rPr>
                        <a:t> Ediyor</a:t>
                      </a:r>
                      <a:endParaRPr lang="tr-TR" sz="1400" b="0"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tr-TR" sz="1400" b="0" strike="noStrike" spc="-1" dirty="0">
                          <a:solidFill>
                            <a:schemeClr val="tx1"/>
                          </a:solidFill>
                          <a:latin typeface="Times New Roman" panose="02020603050405020304" pitchFamily="18" charset="0"/>
                          <a:cs typeface="Times New Roman" panose="02020603050405020304" pitchFamily="18" charset="0"/>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56200">
                <a:tc>
                  <a:txBody>
                    <a:bodyPr/>
                    <a:lstStyle/>
                    <a:p>
                      <a:pPr algn="ctr">
                        <a:lnSpc>
                          <a:spcPct val="100000"/>
                        </a:lnSpc>
                        <a:spcBef>
                          <a:spcPts val="300"/>
                        </a:spcBef>
                      </a:pPr>
                      <a:r>
                        <a:rPr lang="tr-TR" sz="1400" b="0" strike="noStrike" spc="-12" dirty="0">
                          <a:solidFill>
                            <a:schemeClr val="tx1"/>
                          </a:solidFill>
                          <a:latin typeface="Times New Roman" panose="02020603050405020304" pitchFamily="18" charset="0"/>
                          <a:cs typeface="Times New Roman" panose="02020603050405020304" pitchFamily="18" charset="0"/>
                        </a:rPr>
                        <a:t>Çayırova Ulu</a:t>
                      </a:r>
                      <a:r>
                        <a:rPr lang="tr-TR" sz="1400" b="0" strike="noStrike" spc="-15" dirty="0">
                          <a:solidFill>
                            <a:schemeClr val="tx1"/>
                          </a:solidFill>
                          <a:latin typeface="Times New Roman" panose="02020603050405020304" pitchFamily="18" charset="0"/>
                          <a:cs typeface="Times New Roman" panose="02020603050405020304" pitchFamily="18" charset="0"/>
                        </a:rPr>
                        <a:t> </a:t>
                      </a:r>
                      <a:r>
                        <a:rPr lang="tr-TR" sz="1400" b="0" strike="noStrike" spc="-7" dirty="0">
                          <a:solidFill>
                            <a:schemeClr val="tx1"/>
                          </a:solidFill>
                          <a:latin typeface="Times New Roman" panose="02020603050405020304" pitchFamily="18" charset="0"/>
                          <a:cs typeface="Times New Roman" panose="02020603050405020304" pitchFamily="18" charset="0"/>
                        </a:rPr>
                        <a:t>Camii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71463" indent="34925">
                        <a:lnSpc>
                          <a:spcPct val="100000"/>
                        </a:lnSpc>
                        <a:spcBef>
                          <a:spcPts val="300"/>
                        </a:spcBef>
                        <a:tabLst>
                          <a:tab pos="0" algn="l"/>
                        </a:tabLst>
                      </a:pPr>
                      <a:r>
                        <a:rPr lang="tr-TR" sz="1400" b="0" strike="noStrike" spc="-12" dirty="0" err="1">
                          <a:solidFill>
                            <a:schemeClr val="tx1"/>
                          </a:solidFill>
                          <a:latin typeface="Times New Roman" panose="02020603050405020304" pitchFamily="18" charset="0"/>
                          <a:cs typeface="Times New Roman" panose="02020603050405020304" pitchFamily="18" charset="0"/>
                        </a:rPr>
                        <a:t>Çayırova</a:t>
                      </a:r>
                      <a:r>
                        <a:rPr lang="tr-TR" sz="1400" b="0" strike="noStrike" spc="-12" dirty="0">
                          <a:solidFill>
                            <a:schemeClr val="tx1"/>
                          </a:solidFill>
                          <a:latin typeface="Times New Roman" panose="02020603050405020304" pitchFamily="18" charset="0"/>
                          <a:cs typeface="Times New Roman" panose="02020603050405020304" pitchFamily="18" charset="0"/>
                        </a:rPr>
                        <a:t> </a:t>
                      </a:r>
                      <a:r>
                        <a:rPr lang="tr-TR" sz="1400" b="0" strike="noStrike" spc="-7" dirty="0">
                          <a:solidFill>
                            <a:schemeClr val="tx1"/>
                          </a:solidFill>
                          <a:latin typeface="Times New Roman" panose="02020603050405020304" pitchFamily="18" charset="0"/>
                          <a:cs typeface="Times New Roman" panose="02020603050405020304" pitchFamily="18" charset="0"/>
                        </a:rPr>
                        <a:t>Ma</a:t>
                      </a:r>
                      <a:r>
                        <a:rPr lang="tr-TR" sz="1400" b="0" strike="noStrike" spc="-1" dirty="0">
                          <a:solidFill>
                            <a:schemeClr val="tx1"/>
                          </a:solidFill>
                          <a:latin typeface="Times New Roman" panose="02020603050405020304" pitchFamily="18" charset="0"/>
                          <a:cs typeface="Times New Roman" panose="02020603050405020304" pitchFamily="18" charset="0"/>
                        </a:rPr>
                        <a:t>h</a:t>
                      </a:r>
                      <a:r>
                        <a:rPr lang="tr-TR" sz="1400" b="0" strike="noStrike" spc="-7" dirty="0">
                          <a:solidFill>
                            <a:schemeClr val="tx1"/>
                          </a:solidFill>
                          <a:latin typeface="Times New Roman" panose="02020603050405020304" pitchFamily="18" charset="0"/>
                          <a:cs typeface="Times New Roman" panose="02020603050405020304" pitchFamily="18" charset="0"/>
                        </a:rPr>
                        <a:t>a</a:t>
                      </a:r>
                      <a:r>
                        <a:rPr lang="tr-TR" sz="1400" b="0" strike="noStrike" spc="-1" dirty="0">
                          <a:solidFill>
                            <a:schemeClr val="tx1"/>
                          </a:solidFill>
                          <a:latin typeface="Times New Roman" panose="02020603050405020304" pitchFamily="18" charset="0"/>
                          <a:cs typeface="Times New Roman" panose="02020603050405020304" pitchFamily="18" charset="0"/>
                        </a:rPr>
                        <a:t>ll</a:t>
                      </a:r>
                      <a:r>
                        <a:rPr lang="tr-TR" sz="1400" b="0" strike="noStrike" spc="-7" dirty="0">
                          <a:solidFill>
                            <a:schemeClr val="tx1"/>
                          </a:solidFill>
                          <a:latin typeface="Times New Roman" panose="02020603050405020304" pitchFamily="18" charset="0"/>
                          <a:cs typeface="Times New Roman" panose="02020603050405020304" pitchFamily="18" charset="0"/>
                        </a:rPr>
                        <a:t>e</a:t>
                      </a:r>
                      <a:r>
                        <a:rPr lang="tr-TR" sz="1400" b="0" strike="noStrike" spc="-1" dirty="0">
                          <a:solidFill>
                            <a:schemeClr val="tx1"/>
                          </a:solidFill>
                          <a:latin typeface="Times New Roman" panose="02020603050405020304" pitchFamily="18" charset="0"/>
                          <a:cs typeface="Times New Roman" panose="02020603050405020304" pitchFamily="18" charset="0"/>
                        </a:rPr>
                        <a:t>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tr-TR" sz="1400" b="0" strike="noStrike" spc="-7" dirty="0">
                          <a:solidFill>
                            <a:schemeClr val="tx1"/>
                          </a:solidFill>
                          <a:latin typeface="Times New Roman" panose="02020603050405020304" pitchFamily="18" charset="0"/>
                          <a:cs typeface="Times New Roman" panose="02020603050405020304" pitchFamily="18" charset="0"/>
                        </a:rPr>
                        <a:t>Camii</a:t>
                      </a:r>
                      <a:r>
                        <a:rPr lang="tr-TR" sz="1400" b="0" strike="noStrike" spc="-12" dirty="0">
                          <a:solidFill>
                            <a:schemeClr val="tx1"/>
                          </a:solidFill>
                          <a:latin typeface="Times New Roman" panose="02020603050405020304" pitchFamily="18" charset="0"/>
                          <a:cs typeface="Times New Roman" panose="02020603050405020304" pitchFamily="18" charset="0"/>
                        </a:rPr>
                        <a:t> </a:t>
                      </a:r>
                      <a:r>
                        <a:rPr lang="tr-TR" sz="1400" b="0" strike="noStrike" spc="-7" dirty="0">
                          <a:solidFill>
                            <a:schemeClr val="tx1"/>
                          </a:solidFill>
                          <a:latin typeface="Times New Roman" panose="02020603050405020304" pitchFamily="18" charset="0"/>
                          <a:cs typeface="Times New Roman" panose="02020603050405020304" pitchFamily="18" charset="0"/>
                        </a:rPr>
                        <a:t>Derneği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tr-TR" sz="1400" b="0" strike="noStrike" spc="-21" dirty="0">
                          <a:solidFill>
                            <a:schemeClr val="tx1"/>
                          </a:solidFill>
                          <a:latin typeface="Times New Roman" panose="02020603050405020304" pitchFamily="18" charset="0"/>
                          <a:cs typeface="Times New Roman" panose="02020603050405020304" pitchFamily="18" charset="0"/>
                        </a:rPr>
                        <a:t>Yapımı </a:t>
                      </a:r>
                      <a:r>
                        <a:rPr lang="tr-TR" sz="1400" b="0" strike="noStrike" spc="-12" dirty="0">
                          <a:solidFill>
                            <a:schemeClr val="tx1"/>
                          </a:solidFill>
                          <a:latin typeface="Times New Roman" panose="02020603050405020304" pitchFamily="18" charset="0"/>
                          <a:cs typeface="Times New Roman" panose="02020603050405020304" pitchFamily="18" charset="0"/>
                        </a:rPr>
                        <a:t>Devam </a:t>
                      </a:r>
                      <a:r>
                        <a:rPr lang="tr-TR" sz="1400" b="0" strike="noStrike" spc="-7" dirty="0">
                          <a:solidFill>
                            <a:schemeClr val="tx1"/>
                          </a:solidFill>
                          <a:latin typeface="Times New Roman" panose="02020603050405020304" pitchFamily="18" charset="0"/>
                          <a:cs typeface="Times New Roman" panose="02020603050405020304" pitchFamily="18" charset="0"/>
                        </a:rPr>
                        <a:t>Ediyor</a:t>
                      </a:r>
                      <a:endParaRPr lang="tr-TR" sz="1400" b="0"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300"/>
                        </a:spcBef>
                      </a:pPr>
                      <a:r>
                        <a:rPr lang="tr-TR" sz="1400" b="0" strike="noStrike" spc="-26">
                          <a:solidFill>
                            <a:schemeClr val="tx1"/>
                          </a:solidFill>
                          <a:latin typeface="Times New Roman" panose="02020603050405020304" pitchFamily="18" charset="0"/>
                          <a:cs typeface="Times New Roman" panose="02020603050405020304" pitchFamily="18" charset="0"/>
                        </a:rPr>
                        <a:t> </a:t>
                      </a:r>
                      <a:r>
                        <a:rPr lang="tr-TR" sz="1400" b="0" strike="noStrike" spc="-1">
                          <a:solidFill>
                            <a:schemeClr val="tx1"/>
                          </a:solidFill>
                          <a:latin typeface="Times New Roman" panose="02020603050405020304" pitchFamily="18" charset="0"/>
                          <a:cs typeface="Times New Roman" panose="02020603050405020304" pitchFamily="18" charset="0"/>
                        </a:rPr>
                        <a:t>%50</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1C081AD5-6519-BE22-CD77-D49679B55E5C}"/>
              </a:ext>
            </a:extLst>
          </p:cNvPr>
          <p:cNvSpPr>
            <a:spLocks noGrp="1"/>
          </p:cNvSpPr>
          <p:nvPr>
            <p:ph type="sldNum" idx="12"/>
          </p:nvPr>
        </p:nvSpPr>
        <p:spPr/>
        <p:txBody>
          <a:bodyPr/>
          <a:lstStyle/>
          <a:p>
            <a:pPr algn="r"/>
            <a:fld id="{4C66CDD5-FB62-4212-8535-01DC6434EC81}" type="slidenum">
              <a:rPr lang="tr-TR" spc="-1" smtClean="0"/>
              <a:pPr algn="r"/>
              <a:t>25</a:t>
            </a:fld>
            <a:endParaRPr lang="tr-TR" spc="-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laceHolder 1"/>
          <p:cNvSpPr>
            <a:spLocks noGrp="1"/>
          </p:cNvSpPr>
          <p:nvPr>
            <p:ph type="title" idx="4294967295"/>
          </p:nvPr>
        </p:nvSpPr>
        <p:spPr>
          <a:xfrm>
            <a:off x="1699591" y="322560"/>
            <a:ext cx="7389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2800" b="1" strike="noStrike" cap="all" spc="-35" dirty="0">
                <a:solidFill>
                  <a:srgbClr val="006FC0"/>
                </a:solidFill>
                <a:latin typeface="Times New Roman"/>
              </a:rPr>
              <a:t>İLÇE TARIM </a:t>
            </a:r>
            <a:r>
              <a:rPr lang="tr-TR" sz="2800" b="1" strike="noStrike" cap="all" spc="-1" dirty="0">
                <a:solidFill>
                  <a:srgbClr val="006FC0"/>
                </a:solidFill>
                <a:latin typeface="Times New Roman"/>
              </a:rPr>
              <a:t>VE ORMAN</a:t>
            </a:r>
            <a:r>
              <a:rPr lang="tr-TR" sz="2800" b="1" strike="noStrike" cap="all" spc="-55" dirty="0">
                <a:solidFill>
                  <a:srgbClr val="006FC0"/>
                </a:solidFill>
                <a:latin typeface="Times New Roman"/>
              </a:rPr>
              <a:t> </a:t>
            </a:r>
            <a:r>
              <a:rPr lang="tr-TR" sz="2800" b="1" strike="noStrike" cap="all" spc="-12" dirty="0">
                <a:solidFill>
                  <a:srgbClr val="006FC0"/>
                </a:solidFill>
                <a:latin typeface="Times New Roman"/>
              </a:rPr>
              <a:t>MÜDÜRLÜĞÜ</a:t>
            </a:r>
            <a:endParaRPr lang="en-US" sz="2800" b="0" strike="noStrike" spc="-1" dirty="0">
              <a:solidFill>
                <a:srgbClr val="000000"/>
              </a:solidFill>
              <a:latin typeface="Tw Cen MT"/>
            </a:endParaRPr>
          </a:p>
        </p:txBody>
      </p:sp>
      <p:graphicFrame>
        <p:nvGraphicFramePr>
          <p:cNvPr id="262" name="object 8"/>
          <p:cNvGraphicFramePr/>
          <p:nvPr>
            <p:extLst>
              <p:ext uri="{D42A27DB-BD31-4B8C-83A1-F6EECF244321}">
                <p14:modId xmlns:p14="http://schemas.microsoft.com/office/powerpoint/2010/main" val="3590417126"/>
              </p:ext>
            </p:extLst>
          </p:nvPr>
        </p:nvGraphicFramePr>
        <p:xfrm>
          <a:off x="640079" y="2161169"/>
          <a:ext cx="8128000" cy="1713080"/>
        </p:xfrm>
        <a:graphic>
          <a:graphicData uri="http://schemas.openxmlformats.org/drawingml/2006/table">
            <a:tbl>
              <a:tblPr/>
              <a:tblGrid>
                <a:gridCol w="1089162">
                  <a:extLst>
                    <a:ext uri="{9D8B030D-6E8A-4147-A177-3AD203B41FA5}">
                      <a16:colId xmlns:a16="http://schemas.microsoft.com/office/drawing/2014/main" val="20000"/>
                    </a:ext>
                  </a:extLst>
                </a:gridCol>
                <a:gridCol w="1278373">
                  <a:extLst>
                    <a:ext uri="{9D8B030D-6E8A-4147-A177-3AD203B41FA5}">
                      <a16:colId xmlns:a16="http://schemas.microsoft.com/office/drawing/2014/main" val="20001"/>
                    </a:ext>
                  </a:extLst>
                </a:gridCol>
                <a:gridCol w="1233626">
                  <a:extLst>
                    <a:ext uri="{9D8B030D-6E8A-4147-A177-3AD203B41FA5}">
                      <a16:colId xmlns:a16="http://schemas.microsoft.com/office/drawing/2014/main" val="20002"/>
                    </a:ext>
                  </a:extLst>
                </a:gridCol>
                <a:gridCol w="1186632">
                  <a:extLst>
                    <a:ext uri="{9D8B030D-6E8A-4147-A177-3AD203B41FA5}">
                      <a16:colId xmlns:a16="http://schemas.microsoft.com/office/drawing/2014/main" val="20003"/>
                    </a:ext>
                  </a:extLst>
                </a:gridCol>
                <a:gridCol w="1221877">
                  <a:extLst>
                    <a:ext uri="{9D8B030D-6E8A-4147-A177-3AD203B41FA5}">
                      <a16:colId xmlns:a16="http://schemas.microsoft.com/office/drawing/2014/main" val="20004"/>
                    </a:ext>
                  </a:extLst>
                </a:gridCol>
                <a:gridCol w="1045645">
                  <a:extLst>
                    <a:ext uri="{9D8B030D-6E8A-4147-A177-3AD203B41FA5}">
                      <a16:colId xmlns:a16="http://schemas.microsoft.com/office/drawing/2014/main" val="20005"/>
                    </a:ext>
                  </a:extLst>
                </a:gridCol>
                <a:gridCol w="1072685">
                  <a:extLst>
                    <a:ext uri="{9D8B030D-6E8A-4147-A177-3AD203B41FA5}">
                      <a16:colId xmlns:a16="http://schemas.microsoft.com/office/drawing/2014/main" val="497566853"/>
                    </a:ext>
                  </a:extLst>
                </a:gridCol>
              </a:tblGrid>
              <a:tr h="432000">
                <a:tc gridSpan="7">
                  <a:txBody>
                    <a:bodyPr/>
                    <a:lstStyle/>
                    <a:p>
                      <a:pPr algn="ctr">
                        <a:lnSpc>
                          <a:spcPct val="100000"/>
                        </a:lnSpc>
                        <a:spcBef>
                          <a:spcPts val="544"/>
                        </a:spcBef>
                      </a:pPr>
                      <a:r>
                        <a:rPr lang="en-US" sz="1600" b="1" strike="noStrike" spc="-7" dirty="0">
                          <a:solidFill>
                            <a:schemeClr val="tx1"/>
                          </a:solidFill>
                          <a:latin typeface="Times New Roman"/>
                        </a:rPr>
                        <a:t>PERSONEL </a:t>
                      </a:r>
                      <a:r>
                        <a:rPr lang="en-US" sz="1600" b="1" strike="noStrike" spc="-15" dirty="0">
                          <a:solidFill>
                            <a:schemeClr val="tx1"/>
                          </a:solidFill>
                          <a:latin typeface="Times New Roman"/>
                        </a:rPr>
                        <a:t>DAĞILIMI</a:t>
                      </a:r>
                      <a:endParaRPr lang="tr-TR" sz="1600" b="1"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760520">
                <a:tc>
                  <a:txBody>
                    <a:bodyPr/>
                    <a:lstStyle/>
                    <a:p>
                      <a:pPr algn="ctr">
                        <a:lnSpc>
                          <a:spcPct val="100000"/>
                        </a:lnSpc>
                        <a:spcBef>
                          <a:spcPts val="6"/>
                        </a:spcBef>
                      </a:pPr>
                      <a:r>
                        <a:rPr lang="en-US" sz="1400" b="1" strike="noStrike" spc="-7" dirty="0" err="1">
                          <a:solidFill>
                            <a:schemeClr val="tx1"/>
                          </a:solidFill>
                          <a:latin typeface="Times New Roman" panose="02020603050405020304" pitchFamily="18" charset="0"/>
                          <a:cs typeface="Times New Roman" panose="02020603050405020304" pitchFamily="18" charset="0"/>
                        </a:rPr>
                        <a:t>Müdür</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720"/>
                        </a:spcBef>
                      </a:pPr>
                      <a:r>
                        <a:rPr lang="en-US" sz="1400" b="1" strike="noStrike" spc="-12" dirty="0" err="1">
                          <a:solidFill>
                            <a:schemeClr val="tx1"/>
                          </a:solidFill>
                          <a:latin typeface="Times New Roman" panose="02020603050405020304" pitchFamily="18" charset="0"/>
                          <a:cs typeface="Times New Roman" panose="02020603050405020304" pitchFamily="18" charset="0"/>
                        </a:rPr>
                        <a:t>Ziraat</a:t>
                      </a:r>
                      <a:endParaRPr lang="tr-TR" sz="14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6"/>
                        </a:spcBef>
                      </a:pPr>
                      <a:r>
                        <a:rPr lang="en-US" sz="1400" b="1" strike="noStrike" spc="-7" dirty="0" err="1">
                          <a:solidFill>
                            <a:schemeClr val="tx1"/>
                          </a:solidFill>
                          <a:latin typeface="Times New Roman" panose="02020603050405020304" pitchFamily="18" charset="0"/>
                          <a:cs typeface="Times New Roman" panose="02020603050405020304" pitchFamily="18" charset="0"/>
                        </a:rPr>
                        <a:t>Mühendisi</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720"/>
                        </a:spcBef>
                      </a:pPr>
                      <a:r>
                        <a:rPr lang="en-US" sz="1400" b="1" strike="noStrike" spc="-7" dirty="0" err="1">
                          <a:solidFill>
                            <a:schemeClr val="tx1"/>
                          </a:solidFill>
                          <a:latin typeface="Times New Roman" panose="02020603050405020304" pitchFamily="18" charset="0"/>
                          <a:cs typeface="Times New Roman" panose="02020603050405020304" pitchFamily="18" charset="0"/>
                        </a:rPr>
                        <a:t>Gıda</a:t>
                      </a:r>
                      <a:endParaRPr lang="tr-TR" sz="14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6"/>
                        </a:spcBef>
                      </a:pPr>
                      <a:r>
                        <a:rPr lang="en-US" sz="1400" b="1" strike="noStrike" spc="-7" dirty="0" err="1">
                          <a:solidFill>
                            <a:schemeClr val="tx1"/>
                          </a:solidFill>
                          <a:latin typeface="Times New Roman" panose="02020603050405020304" pitchFamily="18" charset="0"/>
                          <a:cs typeface="Times New Roman" panose="02020603050405020304" pitchFamily="18" charset="0"/>
                        </a:rPr>
                        <a:t>Mühendisi</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720"/>
                        </a:spcBef>
                      </a:pPr>
                      <a:r>
                        <a:rPr lang="en-US" sz="1400" b="1" strike="noStrike" spc="-15" dirty="0" err="1">
                          <a:solidFill>
                            <a:schemeClr val="tx1"/>
                          </a:solidFill>
                          <a:latin typeface="Times New Roman" panose="02020603050405020304" pitchFamily="18" charset="0"/>
                          <a:cs typeface="Times New Roman" panose="02020603050405020304" pitchFamily="18" charset="0"/>
                        </a:rPr>
                        <a:t>Veteriner</a:t>
                      </a:r>
                      <a:endParaRPr lang="tr-TR" sz="1400" b="1" strike="noStrike" spc="-1" dirty="0">
                        <a:solidFill>
                          <a:schemeClr val="tx1"/>
                        </a:solidFill>
                        <a:latin typeface="Times New Roman" panose="02020603050405020304" pitchFamily="18" charset="0"/>
                        <a:cs typeface="Times New Roman" panose="02020603050405020304" pitchFamily="18" charset="0"/>
                      </a:endParaRPr>
                    </a:p>
                    <a:p>
                      <a:pPr marL="1800" algn="ctr">
                        <a:lnSpc>
                          <a:spcPct val="100000"/>
                        </a:lnSpc>
                        <a:spcBef>
                          <a:spcPts val="6"/>
                        </a:spcBef>
                      </a:pPr>
                      <a:r>
                        <a:rPr lang="en-US" sz="1400" b="1" strike="noStrike" spc="-7" dirty="0" err="1">
                          <a:solidFill>
                            <a:schemeClr val="tx1"/>
                          </a:solidFill>
                          <a:latin typeface="Times New Roman" panose="02020603050405020304" pitchFamily="18" charset="0"/>
                          <a:cs typeface="Times New Roman" panose="02020603050405020304" pitchFamily="18" charset="0"/>
                        </a:rPr>
                        <a:t>Hekim</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en-US" sz="1400" b="1" strike="noStrike" spc="-7" dirty="0">
                          <a:solidFill>
                            <a:schemeClr val="tx1"/>
                          </a:solidFill>
                          <a:latin typeface="Times New Roman" panose="02020603050405020304" pitchFamily="18" charset="0"/>
                          <a:cs typeface="Times New Roman" panose="02020603050405020304" pitchFamily="18" charset="0"/>
                        </a:rPr>
                        <a:t>Gıda</a:t>
                      </a:r>
                      <a:r>
                        <a:rPr lang="en-US" sz="1400" b="1" strike="noStrike" spc="-26" dirty="0">
                          <a:solidFill>
                            <a:schemeClr val="tx1"/>
                          </a:solidFill>
                          <a:latin typeface="Times New Roman" panose="02020603050405020304" pitchFamily="18" charset="0"/>
                          <a:cs typeface="Times New Roman" panose="02020603050405020304" pitchFamily="18" charset="0"/>
                        </a:rPr>
                        <a:t> </a:t>
                      </a:r>
                      <a:r>
                        <a:rPr lang="en-US" sz="1400" b="1" strike="noStrike" spc="-21" dirty="0" err="1">
                          <a:solidFill>
                            <a:schemeClr val="tx1"/>
                          </a:solidFill>
                          <a:latin typeface="Times New Roman" panose="02020603050405020304" pitchFamily="18" charset="0"/>
                          <a:cs typeface="Times New Roman" panose="02020603050405020304" pitchFamily="18" charset="0"/>
                        </a:rPr>
                        <a:t>Teknikeri</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720" algn="ctr">
                        <a:lnSpc>
                          <a:spcPct val="100000"/>
                        </a:lnSpc>
                        <a:spcBef>
                          <a:spcPts val="6"/>
                        </a:spcBef>
                      </a:pPr>
                      <a:r>
                        <a:rPr lang="en-US" sz="1400" b="1" strike="noStrike" spc="-26" dirty="0">
                          <a:solidFill>
                            <a:schemeClr val="tx1"/>
                          </a:solidFill>
                          <a:latin typeface="Times New Roman" panose="02020603050405020304" pitchFamily="18" charset="0"/>
                          <a:cs typeface="Times New Roman" panose="02020603050405020304" pitchFamily="18" charset="0"/>
                        </a:rPr>
                        <a:t>V.H.K.İ</a:t>
                      </a:r>
                      <a:r>
                        <a:rPr lang="tr-TR" sz="1400" b="1" strike="noStrike" spc="-26" dirty="0">
                          <a:solidFill>
                            <a:schemeClr val="tx1"/>
                          </a:solidFill>
                          <a:latin typeface="Times New Roman" panose="02020603050405020304" pitchFamily="18" charset="0"/>
                          <a:cs typeface="Times New Roman" panose="02020603050405020304" pitchFamily="18" charset="0"/>
                        </a:rPr>
                        <a:t>.</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440" algn="ctr">
                        <a:lnSpc>
                          <a:spcPct val="100000"/>
                        </a:lnSpc>
                        <a:spcBef>
                          <a:spcPts val="6"/>
                        </a:spcBef>
                      </a:pPr>
                      <a:r>
                        <a:rPr lang="tr-TR" sz="1400" b="1" strike="noStrike" kern="1200" spc="-7" dirty="0">
                          <a:solidFill>
                            <a:schemeClr val="tx1"/>
                          </a:solidFill>
                          <a:latin typeface="Times New Roman" panose="02020603050405020304" pitchFamily="18" charset="0"/>
                          <a:ea typeface="+mn-ea"/>
                          <a:cs typeface="Times New Roman" panose="02020603050405020304" pitchFamily="18" charset="0"/>
                        </a:rPr>
                        <a:t>Toplam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520560">
                <a:tc>
                  <a:txBody>
                    <a:bodyPr/>
                    <a:lstStyle/>
                    <a:p>
                      <a:pPr algn="ctr">
                        <a:lnSpc>
                          <a:spcPct val="100000"/>
                        </a:lnSpc>
                        <a:spcBef>
                          <a:spcPts val="921"/>
                        </a:spcBef>
                      </a:pPr>
                      <a:r>
                        <a:rPr lang="en-US" sz="1600" b="1" strike="noStrike" spc="-1" dirty="0">
                          <a:solidFill>
                            <a:srgbClr val="A40020"/>
                          </a:solidFill>
                          <a:latin typeface="Times New Roman"/>
                        </a:rPr>
                        <a:t>1</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21"/>
                        </a:spcBef>
                      </a:pPr>
                      <a:r>
                        <a:rPr lang="en-US" sz="1600" b="1" strike="noStrike" spc="-1" dirty="0">
                          <a:solidFill>
                            <a:srgbClr val="A40020"/>
                          </a:solidFill>
                          <a:latin typeface="Times New Roman"/>
                        </a:rPr>
                        <a:t>2</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21"/>
                        </a:spcBef>
                      </a:pPr>
                      <a:r>
                        <a:rPr lang="tr-TR" sz="1600" b="1" strike="noStrike" spc="-1" dirty="0">
                          <a:solidFill>
                            <a:srgbClr val="A40020"/>
                          </a:solidFill>
                          <a:latin typeface="Times New Roman"/>
                        </a:rPr>
                        <a:t>4</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21"/>
                        </a:spcBef>
                      </a:pPr>
                      <a:r>
                        <a:rPr lang="tr-TR" sz="1600" b="1" strike="noStrike" spc="-1" dirty="0">
                          <a:solidFill>
                            <a:srgbClr val="A40020"/>
                          </a:solidFill>
                          <a:latin typeface="Times New Roman"/>
                        </a:rPr>
                        <a:t>1</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21"/>
                        </a:spcBef>
                      </a:pPr>
                      <a:r>
                        <a:rPr lang="en-US" sz="1600" b="1" strike="noStrike" spc="-1" dirty="0">
                          <a:solidFill>
                            <a:srgbClr val="A40020"/>
                          </a:solidFill>
                          <a:latin typeface="Times New Roman"/>
                        </a:rPr>
                        <a:t>1</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21"/>
                        </a:spcBef>
                      </a:pPr>
                      <a:r>
                        <a:rPr lang="en-US" sz="1600" b="1" strike="noStrike" spc="-1" dirty="0">
                          <a:solidFill>
                            <a:srgbClr val="A40020"/>
                          </a:solidFill>
                          <a:latin typeface="Times New Roman"/>
                        </a:rPr>
                        <a:t>1</a:t>
                      </a:r>
                      <a:endParaRPr lang="tr-TR" sz="16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Bef>
                          <a:spcPts val="921"/>
                        </a:spcBef>
                      </a:pPr>
                      <a:r>
                        <a:rPr lang="tr-TR" sz="1600" b="1" strike="noStrike" kern="1200" spc="-1" dirty="0">
                          <a:solidFill>
                            <a:srgbClr val="A40020"/>
                          </a:solidFill>
                          <a:latin typeface="Times New Roman"/>
                          <a:ea typeface="+mn-ea"/>
                          <a:cs typeface="+mn-cs"/>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 name="Dikdörtgen 2"/>
          <p:cNvSpPr/>
          <p:nvPr/>
        </p:nvSpPr>
        <p:spPr>
          <a:xfrm>
            <a:off x="473336" y="4231570"/>
            <a:ext cx="32788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98440" indent="-286560">
              <a:lnSpc>
                <a:spcPct val="100000"/>
              </a:lnSpc>
              <a:spcBef>
                <a:spcPts val="99"/>
              </a:spcBef>
              <a:buClr>
                <a:srgbClr val="C00000"/>
              </a:buClr>
              <a:buFont typeface="Wingdings" charset="2"/>
              <a:buChar char=""/>
              <a:tabLst>
                <a:tab pos="299160" algn="l"/>
              </a:tabLst>
            </a:pPr>
            <a:r>
              <a:rPr lang="tr-TR" sz="2000" b="0" u="heavy" strike="noStrike" spc="-452" dirty="0">
                <a:solidFill>
                  <a:srgbClr val="C00000"/>
                </a:solidFill>
                <a:uFill>
                  <a:solidFill>
                    <a:srgbClr val="C00000"/>
                  </a:solidFill>
                </a:uFill>
                <a:latin typeface="Times New Roman"/>
              </a:rPr>
              <a:t> </a:t>
            </a:r>
            <a:r>
              <a:rPr lang="tr-TR" sz="2000" b="1" u="heavy" strike="noStrike" spc="-7" dirty="0">
                <a:solidFill>
                  <a:srgbClr val="C00000"/>
                </a:solidFill>
                <a:uFill>
                  <a:solidFill>
                    <a:srgbClr val="C00000"/>
                  </a:solidFill>
                </a:uFill>
                <a:latin typeface="Times New Roman"/>
              </a:rPr>
              <a:t>İşletme</a:t>
            </a:r>
            <a:r>
              <a:rPr lang="tr-TR" sz="2000" b="1" u="heavy" strike="noStrike" spc="-66" dirty="0">
                <a:solidFill>
                  <a:srgbClr val="C00000"/>
                </a:solidFill>
                <a:uFill>
                  <a:solidFill>
                    <a:srgbClr val="C00000"/>
                  </a:solidFill>
                </a:uFill>
                <a:latin typeface="Times New Roman"/>
              </a:rPr>
              <a:t> </a:t>
            </a:r>
            <a:r>
              <a:rPr lang="tr-TR" sz="2000" b="1" u="heavy" strike="noStrike" spc="-7" dirty="0">
                <a:solidFill>
                  <a:srgbClr val="C00000"/>
                </a:solidFill>
                <a:uFill>
                  <a:solidFill>
                    <a:srgbClr val="C00000"/>
                  </a:solidFill>
                </a:uFill>
                <a:latin typeface="Times New Roman"/>
              </a:rPr>
              <a:t>Sayıları</a:t>
            </a:r>
            <a:endParaRPr lang="tr-TR" sz="2000" b="0" strike="noStrike" spc="-1" dirty="0">
              <a:latin typeface="Arial"/>
            </a:endParaRPr>
          </a:p>
        </p:txBody>
      </p:sp>
      <p:graphicFrame>
        <p:nvGraphicFramePr>
          <p:cNvPr id="7" name="Tablo 9"/>
          <p:cNvGraphicFramePr/>
          <p:nvPr>
            <p:extLst>
              <p:ext uri="{D42A27DB-BD31-4B8C-83A1-F6EECF244321}">
                <p14:modId xmlns:p14="http://schemas.microsoft.com/office/powerpoint/2010/main" val="2352968779"/>
              </p:ext>
            </p:extLst>
          </p:nvPr>
        </p:nvGraphicFramePr>
        <p:xfrm>
          <a:off x="640079" y="4694219"/>
          <a:ext cx="8128001" cy="1676835"/>
        </p:xfrm>
        <a:graphic>
          <a:graphicData uri="http://schemas.openxmlformats.org/drawingml/2006/table">
            <a:tbl>
              <a:tblPr/>
              <a:tblGrid>
                <a:gridCol w="2135289">
                  <a:extLst>
                    <a:ext uri="{9D8B030D-6E8A-4147-A177-3AD203B41FA5}">
                      <a16:colId xmlns:a16="http://schemas.microsoft.com/office/drawing/2014/main" val="20000"/>
                    </a:ext>
                  </a:extLst>
                </a:gridCol>
                <a:gridCol w="1577246">
                  <a:extLst>
                    <a:ext uri="{9D8B030D-6E8A-4147-A177-3AD203B41FA5}">
                      <a16:colId xmlns:a16="http://schemas.microsoft.com/office/drawing/2014/main" val="20001"/>
                    </a:ext>
                  </a:extLst>
                </a:gridCol>
                <a:gridCol w="2247569">
                  <a:extLst>
                    <a:ext uri="{9D8B030D-6E8A-4147-A177-3AD203B41FA5}">
                      <a16:colId xmlns:a16="http://schemas.microsoft.com/office/drawing/2014/main" val="20002"/>
                    </a:ext>
                  </a:extLst>
                </a:gridCol>
                <a:gridCol w="2167897">
                  <a:extLst>
                    <a:ext uri="{9D8B030D-6E8A-4147-A177-3AD203B41FA5}">
                      <a16:colId xmlns:a16="http://schemas.microsoft.com/office/drawing/2014/main" val="20003"/>
                    </a:ext>
                  </a:extLst>
                </a:gridCol>
              </a:tblGrid>
              <a:tr h="332640">
                <a:tc>
                  <a:txBody>
                    <a:bodyPr/>
                    <a:lstStyle/>
                    <a:p>
                      <a:endParaRPr lang="tr-TR"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879"/>
                        </a:lnSpc>
                      </a:pPr>
                      <a:r>
                        <a:rPr lang="en-US" sz="1400" b="1" strike="noStrike" spc="-7" dirty="0" err="1">
                          <a:solidFill>
                            <a:schemeClr val="tx1"/>
                          </a:solidFill>
                          <a:latin typeface="Times New Roman" panose="02020603050405020304" pitchFamily="18" charset="0"/>
                          <a:cs typeface="Times New Roman" panose="02020603050405020304" pitchFamily="18" charset="0"/>
                        </a:rPr>
                        <a:t>Üretim</a:t>
                      </a:r>
                      <a:r>
                        <a:rPr lang="en-US" sz="1400" b="1" strike="noStrike" spc="-21" dirty="0">
                          <a:solidFill>
                            <a:schemeClr val="tx1"/>
                          </a:solidFill>
                          <a:latin typeface="Times New Roman" panose="02020603050405020304" pitchFamily="18" charset="0"/>
                          <a:cs typeface="Times New Roman" panose="02020603050405020304" pitchFamily="18" charset="0"/>
                        </a:rPr>
                        <a:t> </a:t>
                      </a:r>
                      <a:r>
                        <a:rPr lang="tr-TR" sz="1400" b="1" strike="noStrike" spc="-46" dirty="0">
                          <a:solidFill>
                            <a:schemeClr val="tx1"/>
                          </a:solidFill>
                          <a:latin typeface="Times New Roman" panose="02020603050405020304" pitchFamily="18" charset="0"/>
                          <a:cs typeface="Times New Roman" panose="02020603050405020304" pitchFamily="18" charset="0"/>
                        </a:rPr>
                        <a:t>Faaliyeti Yapan İşletme</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720" algn="ctr">
                        <a:lnSpc>
                          <a:spcPts val="1879"/>
                        </a:lnSpc>
                      </a:pPr>
                      <a:r>
                        <a:rPr lang="en-US" sz="1400" b="1" strike="noStrike" spc="-52" dirty="0" err="1">
                          <a:solidFill>
                            <a:schemeClr val="tx1"/>
                          </a:solidFill>
                          <a:latin typeface="Times New Roman" panose="02020603050405020304" pitchFamily="18" charset="0"/>
                          <a:cs typeface="Times New Roman" panose="02020603050405020304" pitchFamily="18" charset="0"/>
                        </a:rPr>
                        <a:t>Toplu</a:t>
                      </a:r>
                      <a:r>
                        <a:rPr lang="en-US" sz="1400" b="1" strike="noStrike" spc="-15" dirty="0">
                          <a:solidFill>
                            <a:schemeClr val="tx1"/>
                          </a:solidFill>
                          <a:latin typeface="Times New Roman" panose="02020603050405020304" pitchFamily="18" charset="0"/>
                          <a:cs typeface="Times New Roman" panose="02020603050405020304" pitchFamily="18" charset="0"/>
                        </a:rPr>
                        <a:t> </a:t>
                      </a:r>
                      <a:r>
                        <a:rPr lang="en-US" sz="1400" b="1" strike="noStrike" spc="-7" dirty="0" err="1">
                          <a:solidFill>
                            <a:schemeClr val="tx1"/>
                          </a:solidFill>
                          <a:latin typeface="Times New Roman" panose="02020603050405020304" pitchFamily="18" charset="0"/>
                          <a:cs typeface="Times New Roman" panose="02020603050405020304" pitchFamily="18" charset="0"/>
                        </a:rPr>
                        <a:t>Tüketim</a:t>
                      </a:r>
                      <a:r>
                        <a:rPr lang="tr-TR" sz="1400" b="1" strike="noStrike" spc="-7" dirty="0">
                          <a:solidFill>
                            <a:schemeClr val="tx1"/>
                          </a:solidFill>
                          <a:latin typeface="Times New Roman" panose="02020603050405020304" pitchFamily="18" charset="0"/>
                          <a:cs typeface="Times New Roman" panose="02020603050405020304" pitchFamily="18" charset="0"/>
                        </a:rPr>
                        <a:t> (Lokanta, </a:t>
                      </a:r>
                      <a:r>
                        <a:rPr lang="tr-TR" sz="1400" b="1" strike="noStrike" spc="-7" dirty="0" err="1">
                          <a:solidFill>
                            <a:schemeClr val="tx1"/>
                          </a:solidFill>
                          <a:latin typeface="Times New Roman" panose="02020603050405020304" pitchFamily="18" charset="0"/>
                          <a:cs typeface="Times New Roman" panose="02020603050405020304" pitchFamily="18" charset="0"/>
                        </a:rPr>
                        <a:t>Cafe</a:t>
                      </a:r>
                      <a:r>
                        <a:rPr lang="tr-TR" sz="1400" b="1" strike="noStrike" spc="-7" dirty="0">
                          <a:solidFill>
                            <a:schemeClr val="tx1"/>
                          </a:solidFill>
                          <a:latin typeface="Times New Roman" panose="02020603050405020304" pitchFamily="18" charset="0"/>
                          <a:cs typeface="Times New Roman" panose="02020603050405020304" pitchFamily="18" charset="0"/>
                        </a:rPr>
                        <a:t> vb.)  İşletme</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720" algn="ctr">
                        <a:lnSpc>
                          <a:spcPts val="1879"/>
                        </a:lnSpc>
                      </a:pPr>
                      <a:r>
                        <a:rPr lang="en-US" sz="1400" b="1" strike="noStrike" spc="-7" dirty="0" err="1">
                          <a:solidFill>
                            <a:schemeClr val="tx1"/>
                          </a:solidFill>
                          <a:latin typeface="Times New Roman" panose="02020603050405020304" pitchFamily="18" charset="0"/>
                          <a:cs typeface="Times New Roman" panose="02020603050405020304" pitchFamily="18" charset="0"/>
                        </a:rPr>
                        <a:t>Satış</a:t>
                      </a:r>
                      <a:r>
                        <a:rPr lang="en-US" sz="1400" b="1" strike="noStrike" spc="-41" dirty="0">
                          <a:solidFill>
                            <a:schemeClr val="tx1"/>
                          </a:solidFill>
                          <a:latin typeface="Times New Roman" panose="02020603050405020304" pitchFamily="18" charset="0"/>
                          <a:cs typeface="Times New Roman" panose="02020603050405020304" pitchFamily="18" charset="0"/>
                        </a:rPr>
                        <a:t> </a:t>
                      </a:r>
                      <a:r>
                        <a:rPr lang="tr-TR" sz="1400" b="1" strike="noStrike" spc="-46" dirty="0">
                          <a:solidFill>
                            <a:schemeClr val="tx1"/>
                          </a:solidFill>
                          <a:latin typeface="Times New Roman" panose="02020603050405020304" pitchFamily="18" charset="0"/>
                          <a:cs typeface="Times New Roman" panose="02020603050405020304" pitchFamily="18" charset="0"/>
                        </a:rPr>
                        <a:t>Faaliyeti (Büfe, Bakkal vb.) Yapan İşletme</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560520">
                <a:tc>
                  <a:txBody>
                    <a:bodyPr/>
                    <a:lstStyle/>
                    <a:p>
                      <a:pPr marL="54000">
                        <a:lnSpc>
                          <a:spcPts val="1644"/>
                        </a:lnSpc>
                      </a:pPr>
                      <a:r>
                        <a:rPr lang="tr-TR" sz="1400" b="1" strike="noStrike" spc="4" dirty="0">
                          <a:solidFill>
                            <a:srgbClr val="000000"/>
                          </a:solidFill>
                          <a:latin typeface="Times New Roman" panose="02020603050405020304" pitchFamily="18" charset="0"/>
                          <a:cs typeface="Times New Roman" panose="02020603050405020304" pitchFamily="18" charset="0"/>
                        </a:rPr>
                        <a:t>2022 (Ocak-Aralık)</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44"/>
                        </a:lnSpc>
                      </a:pPr>
                      <a:r>
                        <a:rPr lang="en-US" sz="1400" b="0" strike="noStrike" spc="-7" dirty="0">
                          <a:solidFill>
                            <a:srgbClr val="000000"/>
                          </a:solidFill>
                          <a:latin typeface="Times New Roman" panose="02020603050405020304" pitchFamily="18" charset="0"/>
                          <a:cs typeface="Times New Roman" panose="02020603050405020304" pitchFamily="18" charset="0"/>
                        </a:rPr>
                        <a:t>9</a:t>
                      </a:r>
                      <a:r>
                        <a:rPr lang="tr-TR" sz="1400" b="0" strike="noStrike" spc="-7" dirty="0">
                          <a:solidFill>
                            <a:srgbClr val="000000"/>
                          </a:solidFill>
                          <a:latin typeface="Times New Roman" panose="02020603050405020304" pitchFamily="18" charset="0"/>
                          <a:cs typeface="Times New Roman" panose="02020603050405020304" pitchFamily="18" charset="0"/>
                        </a:rPr>
                        <a:t>8</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ts val="1644"/>
                        </a:lnSpc>
                      </a:pPr>
                      <a:r>
                        <a:rPr lang="en-US" sz="1400" b="0" strike="noStrike" spc="-7" dirty="0">
                          <a:solidFill>
                            <a:srgbClr val="000000"/>
                          </a:solidFill>
                          <a:latin typeface="Times New Roman" panose="02020603050405020304" pitchFamily="18" charset="0"/>
                          <a:cs typeface="Times New Roman" panose="02020603050405020304" pitchFamily="18" charset="0"/>
                        </a:rPr>
                        <a:t>4</a:t>
                      </a:r>
                      <a:r>
                        <a:rPr lang="tr-TR" sz="1400" b="0" strike="noStrike" spc="-7" dirty="0">
                          <a:solidFill>
                            <a:srgbClr val="000000"/>
                          </a:solidFill>
                          <a:latin typeface="Times New Roman" panose="02020603050405020304" pitchFamily="18" charset="0"/>
                          <a:cs typeface="Times New Roman" panose="02020603050405020304" pitchFamily="18" charset="0"/>
                        </a:rPr>
                        <a:t>13</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ts val="1644"/>
                        </a:lnSpc>
                      </a:pPr>
                      <a:r>
                        <a:rPr lang="en-US" sz="1400" b="0" strike="noStrike" spc="-7" dirty="0">
                          <a:solidFill>
                            <a:srgbClr val="000000"/>
                          </a:solidFill>
                          <a:latin typeface="Times New Roman" panose="02020603050405020304" pitchFamily="18" charset="0"/>
                          <a:cs typeface="Times New Roman" panose="02020603050405020304" pitchFamily="18" charset="0"/>
                        </a:rPr>
                        <a:t>4</a:t>
                      </a:r>
                      <a:r>
                        <a:rPr lang="tr-TR" sz="1400" b="0" strike="noStrike" spc="-7" dirty="0">
                          <a:solidFill>
                            <a:srgbClr val="000000"/>
                          </a:solidFill>
                          <a:latin typeface="Times New Roman" panose="02020603050405020304" pitchFamily="18" charset="0"/>
                          <a:cs typeface="Times New Roman" panose="02020603050405020304" pitchFamily="18" charset="0"/>
                        </a:rPr>
                        <a:t>83</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0880">
                <a:tc>
                  <a:txBody>
                    <a:bodyPr/>
                    <a:lstStyle/>
                    <a:p>
                      <a:pPr marL="54000">
                        <a:lnSpc>
                          <a:spcPts val="1644"/>
                        </a:lnSpc>
                      </a:pPr>
                      <a:r>
                        <a:rPr lang="en-US" sz="1400" b="1" strike="noStrike" spc="4" dirty="0">
                          <a:solidFill>
                            <a:srgbClr val="000000"/>
                          </a:solidFill>
                          <a:latin typeface="Times New Roman" panose="02020603050405020304" pitchFamily="18" charset="0"/>
                          <a:cs typeface="Times New Roman" panose="02020603050405020304" pitchFamily="18" charset="0"/>
                        </a:rPr>
                        <a:t>202</a:t>
                      </a:r>
                      <a:r>
                        <a:rPr lang="tr-TR" sz="1400" b="1" strike="noStrike" spc="4" dirty="0">
                          <a:solidFill>
                            <a:srgbClr val="000000"/>
                          </a:solidFill>
                          <a:latin typeface="Times New Roman" panose="02020603050405020304" pitchFamily="18" charset="0"/>
                          <a:cs typeface="Times New Roman" panose="02020603050405020304" pitchFamily="18" charset="0"/>
                        </a:rPr>
                        <a:t>3 (Ocak-Haziran)</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414"/>
                        </a:lnSpc>
                      </a:pPr>
                      <a:r>
                        <a:rPr lang="tr-TR" sz="1400" b="0" strike="noStrike" spc="-1" dirty="0">
                          <a:latin typeface="Times New Roman" panose="02020603050405020304" pitchFamily="18" charset="0"/>
                          <a:cs typeface="Times New Roman" panose="02020603050405020304" pitchFamily="18" charset="0"/>
                        </a:rPr>
                        <a:t>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414"/>
                        </a:lnSpc>
                      </a:pPr>
                      <a:r>
                        <a:rPr lang="tr-TR" sz="1400" b="0" strike="noStrike" spc="-1" dirty="0">
                          <a:latin typeface="Times New Roman" panose="02020603050405020304" pitchFamily="18" charset="0"/>
                          <a:cs typeface="Times New Roman" panose="02020603050405020304" pitchFamily="18" charset="0"/>
                        </a:rPr>
                        <a:t>416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414"/>
                        </a:lnSpc>
                      </a:pPr>
                      <a:r>
                        <a:rPr lang="tr-TR" sz="1400" b="0" strike="noStrike" spc="-1" dirty="0">
                          <a:latin typeface="Times New Roman" panose="02020603050405020304" pitchFamily="18" charset="0"/>
                          <a:cs typeface="Times New Roman" panose="02020603050405020304" pitchFamily="18" charset="0"/>
                        </a:rPr>
                        <a:t>470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9"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6443931D-F44A-7833-D30D-D828E3C3398D}"/>
              </a:ext>
            </a:extLst>
          </p:cNvPr>
          <p:cNvSpPr>
            <a:spLocks noGrp="1"/>
          </p:cNvSpPr>
          <p:nvPr>
            <p:ph type="sldNum" idx="12"/>
          </p:nvPr>
        </p:nvSpPr>
        <p:spPr/>
        <p:txBody>
          <a:bodyPr/>
          <a:lstStyle/>
          <a:p>
            <a:pPr algn="r"/>
            <a:fld id="{4C66CDD5-FB62-4212-8535-01DC6434EC81}" type="slidenum">
              <a:rPr lang="tr-TR" spc="-1" smtClean="0"/>
              <a:pPr algn="r"/>
              <a:t>26</a:t>
            </a:fld>
            <a:endParaRPr lang="tr-TR" spc="-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p:cNvSpPr>
          <p:nvPr>
            <p:ph type="title" idx="4294967295"/>
          </p:nvPr>
        </p:nvSpPr>
        <p:spPr>
          <a:xfrm>
            <a:off x="1781886" y="361403"/>
            <a:ext cx="730728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2800" b="1" strike="noStrike" cap="all" spc="-35" dirty="0">
                <a:solidFill>
                  <a:srgbClr val="006FC0"/>
                </a:solidFill>
                <a:latin typeface="Times New Roman"/>
              </a:rPr>
              <a:t>İlçe TARIM </a:t>
            </a:r>
            <a:r>
              <a:rPr lang="tr-TR" sz="2800" b="1" strike="noStrike" cap="all" spc="-1" dirty="0">
                <a:solidFill>
                  <a:srgbClr val="006FC0"/>
                </a:solidFill>
                <a:latin typeface="Times New Roman"/>
              </a:rPr>
              <a:t>VE ORMAN</a:t>
            </a:r>
            <a:r>
              <a:rPr lang="tr-TR" sz="2800" b="1" strike="noStrike" cap="all" spc="-55" dirty="0">
                <a:solidFill>
                  <a:srgbClr val="006FC0"/>
                </a:solidFill>
                <a:latin typeface="Times New Roman"/>
              </a:rPr>
              <a:t> </a:t>
            </a:r>
            <a:r>
              <a:rPr lang="tr-TR" sz="2800" b="1" strike="noStrike" cap="all" spc="-12" dirty="0">
                <a:solidFill>
                  <a:srgbClr val="006FC0"/>
                </a:solidFill>
                <a:latin typeface="Times New Roman"/>
              </a:rPr>
              <a:t>MÜDÜRLÜĞÜ</a:t>
            </a:r>
            <a:endParaRPr lang="en-US" sz="2800" b="0" strike="noStrike" spc="-1" dirty="0">
              <a:solidFill>
                <a:srgbClr val="000000"/>
              </a:solidFill>
              <a:latin typeface="Tw Cen MT"/>
            </a:endParaRPr>
          </a:p>
        </p:txBody>
      </p:sp>
      <p:sp>
        <p:nvSpPr>
          <p:cNvPr id="267" name="object 3"/>
          <p:cNvSpPr/>
          <p:nvPr/>
        </p:nvSpPr>
        <p:spPr>
          <a:xfrm>
            <a:off x="561800" y="1897519"/>
            <a:ext cx="6752698" cy="320500"/>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299160" indent="-286920">
              <a:lnSpc>
                <a:spcPct val="100000"/>
              </a:lnSpc>
              <a:spcBef>
                <a:spcPts val="99"/>
              </a:spcBef>
              <a:buClr>
                <a:srgbClr val="C00000"/>
              </a:buClr>
              <a:buFont typeface="Wingdings" charset="2"/>
              <a:buChar char=""/>
              <a:tabLst>
                <a:tab pos="299880" algn="l"/>
              </a:tabLst>
            </a:pPr>
            <a:r>
              <a:rPr lang="en-US" sz="2000" b="0" u="heavy" strike="noStrike" spc="-452" dirty="0">
                <a:solidFill>
                  <a:srgbClr val="C00000"/>
                </a:solidFill>
                <a:uFill>
                  <a:solidFill>
                    <a:srgbClr val="C00000"/>
                  </a:solidFill>
                </a:uFill>
                <a:latin typeface="Times New Roman"/>
              </a:rPr>
              <a:t> </a:t>
            </a:r>
            <a:r>
              <a:rPr lang="en-US" sz="2000" b="1" u="heavy" strike="noStrike" spc="-1" dirty="0">
                <a:solidFill>
                  <a:srgbClr val="C00000"/>
                </a:solidFill>
                <a:uFill>
                  <a:solidFill>
                    <a:srgbClr val="C00000"/>
                  </a:solidFill>
                </a:uFill>
                <a:latin typeface="Times New Roman"/>
              </a:rPr>
              <a:t>20</a:t>
            </a:r>
            <a:r>
              <a:rPr lang="tr-TR" sz="2000" b="1" u="heavy" strike="noStrike" spc="-1" dirty="0">
                <a:solidFill>
                  <a:srgbClr val="C00000"/>
                </a:solidFill>
                <a:uFill>
                  <a:solidFill>
                    <a:srgbClr val="C00000"/>
                  </a:solidFill>
                </a:uFill>
                <a:latin typeface="Times New Roman"/>
              </a:rPr>
              <a:t>22 </a:t>
            </a:r>
            <a:r>
              <a:rPr lang="en-US" sz="2000" b="1" u="heavy" strike="noStrike" spc="-7" dirty="0" err="1">
                <a:solidFill>
                  <a:srgbClr val="C00000"/>
                </a:solidFill>
                <a:uFill>
                  <a:solidFill>
                    <a:srgbClr val="C00000"/>
                  </a:solidFill>
                </a:uFill>
                <a:latin typeface="Times New Roman"/>
              </a:rPr>
              <a:t>ve</a:t>
            </a:r>
            <a:r>
              <a:rPr lang="en-US" sz="2000" b="1" u="heavy" strike="noStrike" spc="-7" dirty="0">
                <a:solidFill>
                  <a:srgbClr val="C00000"/>
                </a:solidFill>
                <a:uFill>
                  <a:solidFill>
                    <a:srgbClr val="C00000"/>
                  </a:solidFill>
                </a:uFill>
                <a:latin typeface="Times New Roman"/>
              </a:rPr>
              <a:t> </a:t>
            </a:r>
            <a:r>
              <a:rPr lang="en-US" sz="2000" b="1" u="heavy" strike="noStrike" spc="-1" dirty="0">
                <a:solidFill>
                  <a:srgbClr val="C00000"/>
                </a:solidFill>
                <a:uFill>
                  <a:solidFill>
                    <a:srgbClr val="C00000"/>
                  </a:solidFill>
                </a:uFill>
                <a:latin typeface="Times New Roman"/>
              </a:rPr>
              <a:t>202</a:t>
            </a:r>
            <a:r>
              <a:rPr lang="tr-TR" sz="2000" b="1" u="heavy" spc="-1" dirty="0">
                <a:solidFill>
                  <a:srgbClr val="C00000"/>
                </a:solidFill>
                <a:uFill>
                  <a:solidFill>
                    <a:srgbClr val="C00000"/>
                  </a:solidFill>
                </a:uFill>
                <a:latin typeface="Times New Roman"/>
              </a:rPr>
              <a:t>3</a:t>
            </a:r>
            <a:r>
              <a:rPr lang="en-US" sz="2000" b="1" u="heavy" strike="noStrike" spc="-1" dirty="0">
                <a:solidFill>
                  <a:srgbClr val="C00000"/>
                </a:solidFill>
                <a:uFill>
                  <a:solidFill>
                    <a:srgbClr val="C00000"/>
                  </a:solidFill>
                </a:uFill>
                <a:latin typeface="Times New Roman"/>
              </a:rPr>
              <a:t> </a:t>
            </a:r>
            <a:r>
              <a:rPr lang="en-US" sz="2000" b="1" u="heavy" strike="noStrike" spc="-7" dirty="0" err="1">
                <a:solidFill>
                  <a:srgbClr val="C00000"/>
                </a:solidFill>
                <a:uFill>
                  <a:solidFill>
                    <a:srgbClr val="C00000"/>
                  </a:solidFill>
                </a:uFill>
                <a:latin typeface="Times New Roman"/>
              </a:rPr>
              <a:t>Yılları</a:t>
            </a:r>
            <a:r>
              <a:rPr lang="en-US" sz="2000" b="1" u="heavy" strike="noStrike" spc="-7" dirty="0">
                <a:solidFill>
                  <a:srgbClr val="C00000"/>
                </a:solidFill>
                <a:uFill>
                  <a:solidFill>
                    <a:srgbClr val="C00000"/>
                  </a:solidFill>
                </a:uFill>
                <a:latin typeface="Times New Roman"/>
              </a:rPr>
              <a:t> </a:t>
            </a:r>
            <a:r>
              <a:rPr lang="en-US" sz="2000" b="1" u="heavy" strike="noStrike" spc="-7" dirty="0" err="1">
                <a:solidFill>
                  <a:srgbClr val="C00000"/>
                </a:solidFill>
                <a:uFill>
                  <a:solidFill>
                    <a:srgbClr val="C00000"/>
                  </a:solidFill>
                </a:uFill>
                <a:latin typeface="Times New Roman"/>
              </a:rPr>
              <a:t>Denetim</a:t>
            </a:r>
            <a:r>
              <a:rPr lang="en-US" sz="2000" b="1" u="heavy" strike="noStrike" spc="-145" dirty="0">
                <a:solidFill>
                  <a:srgbClr val="C00000"/>
                </a:solidFill>
                <a:uFill>
                  <a:solidFill>
                    <a:srgbClr val="C00000"/>
                  </a:solidFill>
                </a:uFill>
                <a:latin typeface="Times New Roman"/>
              </a:rPr>
              <a:t> </a:t>
            </a:r>
            <a:r>
              <a:rPr lang="en-US" sz="2000" b="1" u="heavy" strike="noStrike" spc="-7" dirty="0" err="1">
                <a:solidFill>
                  <a:srgbClr val="C00000"/>
                </a:solidFill>
                <a:uFill>
                  <a:solidFill>
                    <a:srgbClr val="C00000"/>
                  </a:solidFill>
                </a:uFill>
                <a:latin typeface="Times New Roman"/>
              </a:rPr>
              <a:t>Bilgileri</a:t>
            </a:r>
            <a:endParaRPr lang="tr-TR" sz="2000" b="0" strike="noStrike" spc="-1" dirty="0">
              <a:latin typeface="Arial"/>
            </a:endParaRPr>
          </a:p>
        </p:txBody>
      </p:sp>
      <p:graphicFrame>
        <p:nvGraphicFramePr>
          <p:cNvPr id="268" name="Tablo 11"/>
          <p:cNvGraphicFramePr/>
          <p:nvPr>
            <p:extLst>
              <p:ext uri="{D42A27DB-BD31-4B8C-83A1-F6EECF244321}">
                <p14:modId xmlns:p14="http://schemas.microsoft.com/office/powerpoint/2010/main" val="3880942969"/>
              </p:ext>
            </p:extLst>
          </p:nvPr>
        </p:nvGraphicFramePr>
        <p:xfrm>
          <a:off x="561801" y="2416685"/>
          <a:ext cx="8206280" cy="1997916"/>
        </p:xfrm>
        <a:graphic>
          <a:graphicData uri="http://schemas.openxmlformats.org/drawingml/2006/table">
            <a:tbl>
              <a:tblPr/>
              <a:tblGrid>
                <a:gridCol w="1575890">
                  <a:extLst>
                    <a:ext uri="{9D8B030D-6E8A-4147-A177-3AD203B41FA5}">
                      <a16:colId xmlns:a16="http://schemas.microsoft.com/office/drawing/2014/main" val="20000"/>
                    </a:ext>
                  </a:extLst>
                </a:gridCol>
                <a:gridCol w="874909">
                  <a:extLst>
                    <a:ext uri="{9D8B030D-6E8A-4147-A177-3AD203B41FA5}">
                      <a16:colId xmlns:a16="http://schemas.microsoft.com/office/drawing/2014/main" val="20001"/>
                    </a:ext>
                  </a:extLst>
                </a:gridCol>
                <a:gridCol w="1045869">
                  <a:extLst>
                    <a:ext uri="{9D8B030D-6E8A-4147-A177-3AD203B41FA5}">
                      <a16:colId xmlns:a16="http://schemas.microsoft.com/office/drawing/2014/main" val="20002"/>
                    </a:ext>
                  </a:extLst>
                </a:gridCol>
                <a:gridCol w="1226885">
                  <a:extLst>
                    <a:ext uri="{9D8B030D-6E8A-4147-A177-3AD203B41FA5}">
                      <a16:colId xmlns:a16="http://schemas.microsoft.com/office/drawing/2014/main" val="20003"/>
                    </a:ext>
                  </a:extLst>
                </a:gridCol>
                <a:gridCol w="1076038">
                  <a:extLst>
                    <a:ext uri="{9D8B030D-6E8A-4147-A177-3AD203B41FA5}">
                      <a16:colId xmlns:a16="http://schemas.microsoft.com/office/drawing/2014/main" val="20004"/>
                    </a:ext>
                  </a:extLst>
                </a:gridCol>
                <a:gridCol w="1095448">
                  <a:extLst>
                    <a:ext uri="{9D8B030D-6E8A-4147-A177-3AD203B41FA5}">
                      <a16:colId xmlns:a16="http://schemas.microsoft.com/office/drawing/2014/main" val="20005"/>
                    </a:ext>
                  </a:extLst>
                </a:gridCol>
                <a:gridCol w="1311241">
                  <a:extLst>
                    <a:ext uri="{9D8B030D-6E8A-4147-A177-3AD203B41FA5}">
                      <a16:colId xmlns:a16="http://schemas.microsoft.com/office/drawing/2014/main" val="20006"/>
                    </a:ext>
                  </a:extLst>
                </a:gridCol>
              </a:tblGrid>
              <a:tr h="771499">
                <a:tc>
                  <a:txBody>
                    <a:bodyPr/>
                    <a:lstStyle/>
                    <a:p>
                      <a:pPr marL="1440" algn="ctr">
                        <a:lnSpc>
                          <a:spcPct val="100000"/>
                        </a:lnSpc>
                      </a:pPr>
                      <a:r>
                        <a:rPr lang="en-US" sz="1200" b="1" strike="noStrike" spc="-7" dirty="0" err="1">
                          <a:solidFill>
                            <a:schemeClr val="tx1"/>
                          </a:solidFill>
                          <a:latin typeface="Times New Roman" panose="02020603050405020304" pitchFamily="18" charset="0"/>
                          <a:cs typeface="Times New Roman" panose="02020603050405020304" pitchFamily="18" charset="0"/>
                        </a:rPr>
                        <a:t>Yıl</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570"/>
                        </a:spcBef>
                        <a:tabLst>
                          <a:tab pos="0" algn="l"/>
                        </a:tabLst>
                      </a:pPr>
                      <a:r>
                        <a:rPr lang="en-US" sz="1200" b="1" strike="noStrike" spc="-7" dirty="0" err="1">
                          <a:solidFill>
                            <a:schemeClr val="tx1"/>
                          </a:solidFill>
                          <a:latin typeface="Times New Roman" panose="02020603050405020304" pitchFamily="18" charset="0"/>
                          <a:cs typeface="Times New Roman" panose="02020603050405020304" pitchFamily="18" charset="0"/>
                        </a:rPr>
                        <a:t>Kayıtlı</a:t>
                      </a:r>
                      <a:r>
                        <a:rPr lang="en-US"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İş</a:t>
                      </a:r>
                      <a:r>
                        <a:rPr lang="en-US" sz="1200" b="1" strike="noStrike" spc="-12" dirty="0" err="1">
                          <a:solidFill>
                            <a:schemeClr val="tx1"/>
                          </a:solidFill>
                          <a:latin typeface="Times New Roman" panose="02020603050405020304" pitchFamily="18" charset="0"/>
                          <a:cs typeface="Times New Roman" panose="02020603050405020304" pitchFamily="18" charset="0"/>
                        </a:rPr>
                        <a:t>le</a:t>
                      </a:r>
                      <a:r>
                        <a:rPr lang="en-US" sz="1200" b="1" strike="noStrike" spc="-1" dirty="0" err="1">
                          <a:solidFill>
                            <a:schemeClr val="tx1"/>
                          </a:solidFill>
                          <a:latin typeface="Times New Roman" panose="02020603050405020304" pitchFamily="18" charset="0"/>
                          <a:cs typeface="Times New Roman" panose="02020603050405020304" pitchFamily="18" charset="0"/>
                        </a:rPr>
                        <a:t>t</a:t>
                      </a:r>
                      <a:r>
                        <a:rPr lang="en-US" sz="1200" b="1" strike="noStrike" spc="-7" dirty="0" err="1">
                          <a:solidFill>
                            <a:schemeClr val="tx1"/>
                          </a:solidFill>
                          <a:latin typeface="Times New Roman" panose="02020603050405020304" pitchFamily="18" charset="0"/>
                          <a:cs typeface="Times New Roman" panose="02020603050405020304" pitchFamily="18" charset="0"/>
                        </a:rPr>
                        <a:t>me</a:t>
                      </a:r>
                      <a:r>
                        <a:rPr lang="en-US"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12" dirty="0" err="1">
                          <a:solidFill>
                            <a:schemeClr val="tx1"/>
                          </a:solidFill>
                          <a:latin typeface="Times New Roman" panose="02020603050405020304" pitchFamily="18" charset="0"/>
                          <a:cs typeface="Times New Roman" panose="02020603050405020304" pitchFamily="18" charset="0"/>
                        </a:rPr>
                        <a:t>Sayısı</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09080" algn="ctr">
                        <a:lnSpc>
                          <a:spcPct val="100000"/>
                        </a:lnSpc>
                        <a:spcBef>
                          <a:spcPts val="570"/>
                        </a:spcBef>
                      </a:pPr>
                      <a:r>
                        <a:rPr lang="en-US" sz="1200" b="1" strike="noStrike" spc="-7" dirty="0" err="1">
                          <a:solidFill>
                            <a:schemeClr val="tx1"/>
                          </a:solidFill>
                          <a:latin typeface="Times New Roman" panose="02020603050405020304" pitchFamily="18" charset="0"/>
                          <a:cs typeface="Times New Roman" panose="02020603050405020304" pitchFamily="18" charset="0"/>
                        </a:rPr>
                        <a:t>H</a:t>
                      </a:r>
                      <a:r>
                        <a:rPr lang="en-US" sz="1200" b="1" strike="noStrike" spc="-12" dirty="0" err="1">
                          <a:solidFill>
                            <a:schemeClr val="tx1"/>
                          </a:solidFill>
                          <a:latin typeface="Times New Roman" panose="02020603050405020304" pitchFamily="18" charset="0"/>
                          <a:cs typeface="Times New Roman" panose="02020603050405020304" pitchFamily="18" charset="0"/>
                        </a:rPr>
                        <a:t>e</a:t>
                      </a:r>
                      <a:r>
                        <a:rPr lang="en-US" sz="1200" b="1" strike="noStrike" spc="-1" dirty="0" err="1">
                          <a:solidFill>
                            <a:schemeClr val="tx1"/>
                          </a:solidFill>
                          <a:latin typeface="Times New Roman" panose="02020603050405020304" pitchFamily="18" charset="0"/>
                          <a:cs typeface="Times New Roman" panose="02020603050405020304" pitchFamily="18" charset="0"/>
                        </a:rPr>
                        <a:t>d</a:t>
                      </a:r>
                      <a:r>
                        <a:rPr lang="en-US" sz="1200" b="1" strike="noStrike" spc="-12" dirty="0" err="1">
                          <a:solidFill>
                            <a:schemeClr val="tx1"/>
                          </a:solidFill>
                          <a:latin typeface="Times New Roman" panose="02020603050405020304" pitchFamily="18" charset="0"/>
                          <a:cs typeface="Times New Roman" panose="02020603050405020304" pitchFamily="18" charset="0"/>
                        </a:rPr>
                        <a:t>e</a:t>
                      </a:r>
                      <a:r>
                        <a:rPr lang="en-US" sz="1200" b="1" strike="noStrike" spc="-1" dirty="0" err="1">
                          <a:solidFill>
                            <a:schemeClr val="tx1"/>
                          </a:solidFill>
                          <a:latin typeface="Times New Roman" panose="02020603050405020304" pitchFamily="18" charset="0"/>
                          <a:cs typeface="Times New Roman" panose="02020603050405020304" pitchFamily="18" charset="0"/>
                        </a:rPr>
                        <a:t>f</a:t>
                      </a:r>
                      <a:r>
                        <a:rPr lang="en-US" sz="1200" b="1" strike="noStrike" spc="-12" dirty="0" err="1">
                          <a:solidFill>
                            <a:schemeClr val="tx1"/>
                          </a:solidFill>
                          <a:latin typeface="Times New Roman" panose="02020603050405020304" pitchFamily="18" charset="0"/>
                          <a:cs typeface="Times New Roman" panose="02020603050405020304" pitchFamily="18" charset="0"/>
                        </a:rPr>
                        <a:t>le</a:t>
                      </a:r>
                      <a:r>
                        <a:rPr lang="en-US" sz="1200" b="1" strike="noStrike" spc="-7" dirty="0" err="1">
                          <a:solidFill>
                            <a:schemeClr val="tx1"/>
                          </a:solidFill>
                          <a:latin typeface="Times New Roman" panose="02020603050405020304" pitchFamily="18" charset="0"/>
                          <a:cs typeface="Times New Roman" panose="02020603050405020304" pitchFamily="18" charset="0"/>
                        </a:rPr>
                        <a:t>n</a:t>
                      </a:r>
                      <a:r>
                        <a:rPr lang="en-US" sz="1200" b="1" strike="noStrike" spc="-12" dirty="0" err="1">
                          <a:solidFill>
                            <a:schemeClr val="tx1"/>
                          </a:solidFill>
                          <a:latin typeface="Times New Roman" panose="02020603050405020304" pitchFamily="18" charset="0"/>
                          <a:cs typeface="Times New Roman" panose="02020603050405020304" pitchFamily="18" charset="0"/>
                        </a:rPr>
                        <a:t>e</a:t>
                      </a:r>
                      <a:r>
                        <a:rPr lang="en-US" sz="1200" b="1" strike="noStrike" spc="-1" dirty="0" err="1">
                          <a:solidFill>
                            <a:schemeClr val="tx1"/>
                          </a:solidFill>
                          <a:latin typeface="Times New Roman" panose="02020603050405020304" pitchFamily="18" charset="0"/>
                          <a:cs typeface="Times New Roman" panose="02020603050405020304" pitchFamily="18" charset="0"/>
                        </a:rPr>
                        <a:t>n</a:t>
                      </a:r>
                      <a:r>
                        <a:rPr lang="en-US" sz="1200" b="1" strike="noStrike" spc="-1"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Denetim</a:t>
                      </a:r>
                      <a:r>
                        <a:rPr lang="en-US"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12" dirty="0" err="1">
                          <a:solidFill>
                            <a:schemeClr val="tx1"/>
                          </a:solidFill>
                          <a:latin typeface="Times New Roman" panose="02020603050405020304" pitchFamily="18" charset="0"/>
                          <a:cs typeface="Times New Roman" panose="02020603050405020304" pitchFamily="18" charset="0"/>
                        </a:rPr>
                        <a:t>Sayısı</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tabLst>
                          <a:tab pos="0" algn="l"/>
                        </a:tabLst>
                      </a:pPr>
                      <a:r>
                        <a:rPr lang="en-US" sz="1200" b="1" strike="noStrike" spc="-7" dirty="0" err="1">
                          <a:solidFill>
                            <a:schemeClr val="tx1"/>
                          </a:solidFill>
                          <a:latin typeface="Times New Roman" panose="02020603050405020304" pitchFamily="18" charset="0"/>
                          <a:cs typeface="Times New Roman" panose="02020603050405020304" pitchFamily="18" charset="0"/>
                        </a:rPr>
                        <a:t>G</a:t>
                      </a:r>
                      <a:r>
                        <a:rPr lang="en-US" sz="1200" b="1" strike="noStrike" spc="-12" dirty="0" err="1">
                          <a:solidFill>
                            <a:schemeClr val="tx1"/>
                          </a:solidFill>
                          <a:latin typeface="Times New Roman" panose="02020603050405020304" pitchFamily="18" charset="0"/>
                          <a:cs typeface="Times New Roman" panose="02020603050405020304" pitchFamily="18" charset="0"/>
                        </a:rPr>
                        <a:t>e</a:t>
                      </a:r>
                      <a:r>
                        <a:rPr lang="en-US" sz="1200" b="1" strike="noStrike" spc="-7" dirty="0" err="1">
                          <a:solidFill>
                            <a:schemeClr val="tx1"/>
                          </a:solidFill>
                          <a:latin typeface="Times New Roman" panose="02020603050405020304" pitchFamily="18" charset="0"/>
                          <a:cs typeface="Times New Roman" panose="02020603050405020304" pitchFamily="18" charset="0"/>
                        </a:rPr>
                        <a:t>rç</a:t>
                      </a:r>
                      <a:r>
                        <a:rPr lang="en-US" sz="1200" b="1" strike="noStrike" spc="-12" dirty="0" err="1">
                          <a:solidFill>
                            <a:schemeClr val="tx1"/>
                          </a:solidFill>
                          <a:latin typeface="Times New Roman" panose="02020603050405020304" pitchFamily="18" charset="0"/>
                          <a:cs typeface="Times New Roman" panose="02020603050405020304" pitchFamily="18" charset="0"/>
                        </a:rPr>
                        <a:t>e</a:t>
                      </a:r>
                      <a:r>
                        <a:rPr lang="en-US" sz="1200" b="1" strike="noStrike" spc="-1" dirty="0" err="1">
                          <a:solidFill>
                            <a:schemeClr val="tx1"/>
                          </a:solidFill>
                          <a:latin typeface="Times New Roman" panose="02020603050405020304" pitchFamily="18" charset="0"/>
                          <a:cs typeface="Times New Roman" panose="02020603050405020304" pitchFamily="18" charset="0"/>
                        </a:rPr>
                        <a:t>kl</a:t>
                      </a:r>
                      <a:r>
                        <a:rPr lang="en-US" sz="1200" b="1" strike="noStrike" spc="-12" dirty="0" err="1">
                          <a:solidFill>
                            <a:schemeClr val="tx1"/>
                          </a:solidFill>
                          <a:latin typeface="Times New Roman" panose="02020603050405020304" pitchFamily="18" charset="0"/>
                          <a:cs typeface="Times New Roman" panose="02020603050405020304" pitchFamily="18" charset="0"/>
                        </a:rPr>
                        <a:t>e</a:t>
                      </a:r>
                      <a:r>
                        <a:rPr lang="en-US" sz="1200" b="1" strike="noStrike" spc="-1" dirty="0" err="1">
                          <a:solidFill>
                            <a:schemeClr val="tx1"/>
                          </a:solidFill>
                          <a:latin typeface="Times New Roman" panose="02020603050405020304" pitchFamily="18" charset="0"/>
                          <a:cs typeface="Times New Roman" panose="02020603050405020304" pitchFamily="18" charset="0"/>
                        </a:rPr>
                        <a:t>şt</a:t>
                      </a:r>
                      <a:r>
                        <a:rPr lang="en-US" sz="1200" b="1" strike="noStrike" spc="4" dirty="0" err="1">
                          <a:solidFill>
                            <a:schemeClr val="tx1"/>
                          </a:solidFill>
                          <a:latin typeface="Times New Roman" panose="02020603050405020304" pitchFamily="18" charset="0"/>
                          <a:cs typeface="Times New Roman" panose="02020603050405020304" pitchFamily="18" charset="0"/>
                        </a:rPr>
                        <a:t>i</a:t>
                      </a:r>
                      <a:r>
                        <a:rPr lang="en-US" sz="1200" b="1" strike="noStrike" spc="-7" dirty="0" err="1">
                          <a:solidFill>
                            <a:schemeClr val="tx1"/>
                          </a:solidFill>
                          <a:latin typeface="Times New Roman" panose="02020603050405020304" pitchFamily="18" charset="0"/>
                          <a:cs typeface="Times New Roman" panose="02020603050405020304" pitchFamily="18" charset="0"/>
                        </a:rPr>
                        <a:t>r</a:t>
                      </a:r>
                      <a:r>
                        <a:rPr lang="en-US" sz="1200" b="1" strike="noStrike" spc="-1" dirty="0" err="1">
                          <a:solidFill>
                            <a:schemeClr val="tx1"/>
                          </a:solidFill>
                          <a:latin typeface="Times New Roman" panose="02020603050405020304" pitchFamily="18" charset="0"/>
                          <a:cs typeface="Times New Roman" panose="02020603050405020304" pitchFamily="18" charset="0"/>
                        </a:rPr>
                        <a:t>i</a:t>
                      </a:r>
                      <a:r>
                        <a:rPr lang="en-US" sz="1200" b="1" strike="noStrike" spc="-12" dirty="0" err="1">
                          <a:solidFill>
                            <a:schemeClr val="tx1"/>
                          </a:solidFill>
                          <a:latin typeface="Times New Roman" panose="02020603050405020304" pitchFamily="18" charset="0"/>
                          <a:cs typeface="Times New Roman" panose="02020603050405020304" pitchFamily="18" charset="0"/>
                        </a:rPr>
                        <a:t>le</a:t>
                      </a:r>
                      <a:r>
                        <a:rPr lang="en-US" sz="1200" b="1" strike="noStrike" spc="-1" dirty="0" err="1">
                          <a:solidFill>
                            <a:schemeClr val="tx1"/>
                          </a:solidFill>
                          <a:latin typeface="Times New Roman" panose="02020603050405020304" pitchFamily="18" charset="0"/>
                          <a:cs typeface="Times New Roman" panose="02020603050405020304" pitchFamily="18" charset="0"/>
                        </a:rPr>
                        <a:t>n</a:t>
                      </a:r>
                      <a:r>
                        <a:rPr lang="en-US" sz="1200" b="1" strike="noStrike" spc="-1"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Denetim</a:t>
                      </a:r>
                      <a:r>
                        <a:rPr lang="en-US" sz="1200" b="1" strike="noStrike" spc="-15" dirty="0">
                          <a:solidFill>
                            <a:schemeClr val="tx1"/>
                          </a:solidFill>
                          <a:latin typeface="Times New Roman" panose="02020603050405020304" pitchFamily="18" charset="0"/>
                          <a:cs typeface="Times New Roman" panose="02020603050405020304" pitchFamily="18" charset="0"/>
                        </a:rPr>
                        <a:t> </a:t>
                      </a:r>
                      <a:r>
                        <a:rPr lang="en-US" sz="1200" b="1" strike="noStrike" spc="-12" dirty="0" err="1">
                          <a:solidFill>
                            <a:schemeClr val="tx1"/>
                          </a:solidFill>
                          <a:latin typeface="Times New Roman" panose="02020603050405020304" pitchFamily="18" charset="0"/>
                          <a:cs typeface="Times New Roman" panose="02020603050405020304" pitchFamily="18" charset="0"/>
                        </a:rPr>
                        <a:t>Sayısı</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tabLst>
                          <a:tab pos="0" algn="l"/>
                        </a:tabLst>
                      </a:pPr>
                      <a:r>
                        <a:rPr lang="en-US" sz="1200" b="1" strike="noStrike" spc="-7" dirty="0" err="1">
                          <a:solidFill>
                            <a:schemeClr val="tx1"/>
                          </a:solidFill>
                          <a:latin typeface="Times New Roman" panose="02020603050405020304" pitchFamily="18" charset="0"/>
                          <a:cs typeface="Times New Roman" panose="02020603050405020304" pitchFamily="18" charset="0"/>
                        </a:rPr>
                        <a:t>G</a:t>
                      </a:r>
                      <a:r>
                        <a:rPr lang="en-US" sz="1200" b="1" strike="noStrike" spc="-12" dirty="0" err="1">
                          <a:solidFill>
                            <a:schemeClr val="tx1"/>
                          </a:solidFill>
                          <a:latin typeface="Times New Roman" panose="02020603050405020304" pitchFamily="18" charset="0"/>
                          <a:cs typeface="Times New Roman" panose="02020603050405020304" pitchFamily="18" charset="0"/>
                        </a:rPr>
                        <a:t>e</a:t>
                      </a:r>
                      <a:r>
                        <a:rPr lang="en-US" sz="1200" b="1" strike="noStrike" spc="-7" dirty="0" err="1">
                          <a:solidFill>
                            <a:schemeClr val="tx1"/>
                          </a:solidFill>
                          <a:latin typeface="Times New Roman" panose="02020603050405020304" pitchFamily="18" charset="0"/>
                          <a:cs typeface="Times New Roman" panose="02020603050405020304" pitchFamily="18" charset="0"/>
                        </a:rPr>
                        <a:t>rç</a:t>
                      </a:r>
                      <a:r>
                        <a:rPr lang="en-US" sz="1200" b="1" strike="noStrike" spc="-12" dirty="0" err="1">
                          <a:solidFill>
                            <a:schemeClr val="tx1"/>
                          </a:solidFill>
                          <a:latin typeface="Times New Roman" panose="02020603050405020304" pitchFamily="18" charset="0"/>
                          <a:cs typeface="Times New Roman" panose="02020603050405020304" pitchFamily="18" charset="0"/>
                        </a:rPr>
                        <a:t>e</a:t>
                      </a:r>
                      <a:r>
                        <a:rPr lang="en-US" sz="1200" b="1" strike="noStrike" spc="-1" dirty="0" err="1">
                          <a:solidFill>
                            <a:schemeClr val="tx1"/>
                          </a:solidFill>
                          <a:latin typeface="Times New Roman" panose="02020603050405020304" pitchFamily="18" charset="0"/>
                          <a:cs typeface="Times New Roman" panose="02020603050405020304" pitchFamily="18" charset="0"/>
                        </a:rPr>
                        <a:t>kl</a:t>
                      </a:r>
                      <a:r>
                        <a:rPr lang="en-US" sz="1200" b="1" strike="noStrike" spc="-12" dirty="0" err="1">
                          <a:solidFill>
                            <a:schemeClr val="tx1"/>
                          </a:solidFill>
                          <a:latin typeface="Times New Roman" panose="02020603050405020304" pitchFamily="18" charset="0"/>
                          <a:cs typeface="Times New Roman" panose="02020603050405020304" pitchFamily="18" charset="0"/>
                        </a:rPr>
                        <a:t>e</a:t>
                      </a:r>
                      <a:r>
                        <a:rPr lang="en-US" sz="1200" b="1" strike="noStrike" spc="-1" dirty="0" err="1">
                          <a:solidFill>
                            <a:schemeClr val="tx1"/>
                          </a:solidFill>
                          <a:latin typeface="Times New Roman" panose="02020603050405020304" pitchFamily="18" charset="0"/>
                          <a:cs typeface="Times New Roman" panose="02020603050405020304" pitchFamily="18" charset="0"/>
                        </a:rPr>
                        <a:t>şme</a:t>
                      </a:r>
                      <a:r>
                        <a:rPr lang="en-US" sz="1200" b="1" strike="noStrike" spc="-1" dirty="0">
                          <a:solidFill>
                            <a:schemeClr val="tx1"/>
                          </a:solidFill>
                          <a:latin typeface="Times New Roman" panose="02020603050405020304" pitchFamily="18" charset="0"/>
                          <a:cs typeface="Times New Roman" panose="02020603050405020304" pitchFamily="18" charset="0"/>
                        </a:rPr>
                        <a:t>  </a:t>
                      </a:r>
                      <a:r>
                        <a:rPr lang="en-US" sz="1200" b="1" strike="noStrike" spc="-12" dirty="0" err="1">
                          <a:solidFill>
                            <a:schemeClr val="tx1"/>
                          </a:solidFill>
                          <a:latin typeface="Times New Roman" panose="02020603050405020304" pitchFamily="18" charset="0"/>
                          <a:cs typeface="Times New Roman" panose="02020603050405020304" pitchFamily="18" charset="0"/>
                        </a:rPr>
                        <a:t>Oranı</a:t>
                      </a:r>
                      <a:r>
                        <a:rPr lang="en-US" sz="1200" b="1" strike="noStrike" spc="-15" dirty="0">
                          <a:solidFill>
                            <a:schemeClr val="tx1"/>
                          </a:solidFill>
                          <a:latin typeface="Times New Roman" panose="02020603050405020304" pitchFamily="18" charset="0"/>
                          <a:cs typeface="Times New Roman" panose="02020603050405020304" pitchFamily="18" charset="0"/>
                        </a:rPr>
                        <a:t> </a:t>
                      </a:r>
                      <a:r>
                        <a:rPr lang="en-US" sz="1200" b="1" strike="noStrike" spc="-7" dirty="0">
                          <a:solidFill>
                            <a:schemeClr val="tx1"/>
                          </a:solidFill>
                          <a:latin typeface="Times New Roman" panose="02020603050405020304" pitchFamily="18" charset="0"/>
                          <a:cs typeface="Times New Roman" panose="02020603050405020304" pitchFamily="18" charset="0"/>
                        </a:rPr>
                        <a:t>(%)</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tabLst>
                          <a:tab pos="0" algn="l"/>
                        </a:tabLst>
                      </a:pPr>
                      <a:r>
                        <a:rPr lang="tr-TR" sz="1200" b="1" strike="noStrike" spc="-7" dirty="0">
                          <a:solidFill>
                            <a:schemeClr val="tx1"/>
                          </a:solidFill>
                          <a:latin typeface="Times New Roman" panose="02020603050405020304" pitchFamily="18" charset="0"/>
                          <a:cs typeface="Times New Roman" panose="02020603050405020304" pitchFamily="18" charset="0"/>
                        </a:rPr>
                        <a:t>İdari Yaptırım Uygulanan </a:t>
                      </a:r>
                      <a:r>
                        <a:rPr lang="en-US" sz="1200" b="1" strike="noStrike" spc="-7" dirty="0" err="1">
                          <a:solidFill>
                            <a:schemeClr val="tx1"/>
                          </a:solidFill>
                          <a:latin typeface="Times New Roman" panose="02020603050405020304" pitchFamily="18" charset="0"/>
                          <a:cs typeface="Times New Roman" panose="02020603050405020304" pitchFamily="18" charset="0"/>
                        </a:rPr>
                        <a:t>İşletme</a:t>
                      </a:r>
                      <a:r>
                        <a:rPr lang="en-US" sz="1200" b="1" strike="noStrike" spc="-66" dirty="0">
                          <a:solidFill>
                            <a:schemeClr val="tx1"/>
                          </a:solidFill>
                          <a:latin typeface="Times New Roman" panose="02020603050405020304" pitchFamily="18" charset="0"/>
                          <a:cs typeface="Times New Roman" panose="02020603050405020304" pitchFamily="18" charset="0"/>
                        </a:rPr>
                        <a:t> </a:t>
                      </a:r>
                      <a:r>
                        <a:rPr lang="en-US" sz="1200" b="1" strike="noStrike" spc="-12" dirty="0" err="1">
                          <a:solidFill>
                            <a:schemeClr val="tx1"/>
                          </a:solidFill>
                          <a:latin typeface="Times New Roman" panose="02020603050405020304" pitchFamily="18" charset="0"/>
                          <a:cs typeface="Times New Roman" panose="02020603050405020304" pitchFamily="18" charset="0"/>
                        </a:rPr>
                        <a:t>Sayısı</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tabLst>
                          <a:tab pos="0" algn="l"/>
                        </a:tabLst>
                      </a:pPr>
                      <a:r>
                        <a:rPr lang="en-US" sz="1200" b="1" strike="noStrike" spc="-7" dirty="0" err="1">
                          <a:solidFill>
                            <a:schemeClr val="tx1"/>
                          </a:solidFill>
                          <a:latin typeface="Times New Roman" panose="02020603050405020304" pitchFamily="18" charset="0"/>
                          <a:cs typeface="Times New Roman" panose="02020603050405020304" pitchFamily="18" charset="0"/>
                        </a:rPr>
                        <a:t>İdari</a:t>
                      </a:r>
                      <a:r>
                        <a:rPr lang="en-US"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26" dirty="0">
                          <a:solidFill>
                            <a:schemeClr val="tx1"/>
                          </a:solidFill>
                          <a:latin typeface="Times New Roman" panose="02020603050405020304" pitchFamily="18" charset="0"/>
                          <a:cs typeface="Times New Roman" panose="02020603050405020304" pitchFamily="18" charset="0"/>
                        </a:rPr>
                        <a:t>Para</a:t>
                      </a:r>
                      <a:r>
                        <a:rPr lang="en-US" sz="1200" b="1" strike="noStrike" spc="-97"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Cezası</a:t>
                      </a:r>
                      <a:r>
                        <a:rPr lang="en-US"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Miktarı</a:t>
                      </a:r>
                      <a:r>
                        <a:rPr lang="en-US" sz="1200" b="1" strike="noStrike" spc="-7" dirty="0">
                          <a:solidFill>
                            <a:schemeClr val="tx1"/>
                          </a:solidFill>
                          <a:latin typeface="Times New Roman" panose="02020603050405020304" pitchFamily="18" charset="0"/>
                          <a:cs typeface="Times New Roman" panose="02020603050405020304" pitchFamily="18" charset="0"/>
                        </a:rPr>
                        <a:t>(TL)</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613705">
                <a:tc>
                  <a:txBody>
                    <a:bodyPr/>
                    <a:lstStyle/>
                    <a:p>
                      <a:pPr algn="ctr">
                        <a:lnSpc>
                          <a:spcPct val="100000"/>
                        </a:lnSpc>
                      </a:pPr>
                      <a:r>
                        <a:rPr lang="en-US" sz="1400" b="1" strike="noStrike" spc="-1" dirty="0">
                          <a:solidFill>
                            <a:srgbClr val="000000"/>
                          </a:solidFill>
                          <a:latin typeface="Times New Roman" panose="02020603050405020304" pitchFamily="18" charset="0"/>
                          <a:cs typeface="Times New Roman" panose="02020603050405020304" pitchFamily="18" charset="0"/>
                        </a:rPr>
                        <a:t>20</a:t>
                      </a:r>
                      <a:r>
                        <a:rPr lang="tr-TR" sz="1400" b="1" strike="noStrike" spc="-1" dirty="0">
                          <a:solidFill>
                            <a:srgbClr val="000000"/>
                          </a:solidFill>
                          <a:latin typeface="Times New Roman" panose="02020603050405020304" pitchFamily="18" charset="0"/>
                          <a:cs typeface="Times New Roman" panose="02020603050405020304" pitchFamily="18" charset="0"/>
                        </a:rPr>
                        <a:t>22 (OCAK – ARALIK)</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1060"/>
                        </a:spcBef>
                      </a:pPr>
                      <a:r>
                        <a:rPr lang="tr-TR" sz="1400" b="0" strike="noStrike" spc="-7" dirty="0">
                          <a:solidFill>
                            <a:srgbClr val="000000"/>
                          </a:solidFill>
                          <a:latin typeface="Times New Roman" panose="02020603050405020304" pitchFamily="18" charset="0"/>
                          <a:cs typeface="Times New Roman" panose="02020603050405020304" pitchFamily="18" charset="0"/>
                        </a:rPr>
                        <a:t>994</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060"/>
                        </a:spcBef>
                      </a:pPr>
                      <a:r>
                        <a:rPr lang="tr-TR" sz="1400" b="0" strike="noStrike" spc="-7" dirty="0">
                          <a:solidFill>
                            <a:srgbClr val="000000"/>
                          </a:solidFill>
                          <a:latin typeface="Times New Roman" panose="02020603050405020304" pitchFamily="18" charset="0"/>
                          <a:cs typeface="Times New Roman" panose="02020603050405020304" pitchFamily="18" charset="0"/>
                        </a:rPr>
                        <a:t>1354</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1752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129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681.588,00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1251">
                <a:tc>
                  <a:txBody>
                    <a:bodyPr/>
                    <a:lstStyle/>
                    <a:p>
                      <a:pPr algn="ctr">
                        <a:lnSpc>
                          <a:spcPct val="100000"/>
                        </a:lnSpc>
                      </a:pPr>
                      <a:r>
                        <a:rPr lang="en-US" sz="1400" b="1" strike="noStrike" spc="-1" dirty="0">
                          <a:solidFill>
                            <a:srgbClr val="000000"/>
                          </a:solidFill>
                          <a:latin typeface="Times New Roman" panose="02020603050405020304" pitchFamily="18" charset="0"/>
                          <a:cs typeface="Times New Roman" panose="02020603050405020304" pitchFamily="18" charset="0"/>
                        </a:rPr>
                        <a:t>202</a:t>
                      </a:r>
                      <a:r>
                        <a:rPr lang="tr-TR" sz="1400" b="1" strike="noStrike" spc="-1" dirty="0">
                          <a:solidFill>
                            <a:srgbClr val="000000"/>
                          </a:solidFill>
                          <a:latin typeface="Times New Roman" panose="02020603050405020304" pitchFamily="18" charset="0"/>
                          <a:cs typeface="Times New Roman" panose="02020603050405020304" pitchFamily="18" charset="0"/>
                        </a:rPr>
                        <a:t>3  (OCAK – HAZİRAN)</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977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1400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1109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ct val="100000"/>
                        </a:lnSpc>
                        <a:spcBef>
                          <a:spcPts val="1060"/>
                        </a:spcBef>
                      </a:pPr>
                      <a:r>
                        <a:rPr lang="tr-TR" sz="1400" b="0" strike="noStrike" spc="-1" dirty="0">
                          <a:latin typeface="Times New Roman" panose="02020603050405020304" pitchFamily="18" charset="0"/>
                          <a:cs typeface="Times New Roman" panose="02020603050405020304" pitchFamily="18" charset="0"/>
                        </a:rPr>
                        <a:t>326.215,00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6" name="Tablo 5">
            <a:extLst>
              <a:ext uri="{FF2B5EF4-FFF2-40B4-BE49-F238E27FC236}">
                <a16:creationId xmlns:a16="http://schemas.microsoft.com/office/drawing/2014/main" id="{1FC4B1F7-8DAE-4AA5-B3C7-3497DF786A36}"/>
              </a:ext>
            </a:extLst>
          </p:cNvPr>
          <p:cNvGraphicFramePr>
            <a:graphicFrameLocks noGrp="1"/>
          </p:cNvGraphicFramePr>
          <p:nvPr>
            <p:extLst>
              <p:ext uri="{D42A27DB-BD31-4B8C-83A1-F6EECF244321}">
                <p14:modId xmlns:p14="http://schemas.microsoft.com/office/powerpoint/2010/main" val="2462229612"/>
              </p:ext>
            </p:extLst>
          </p:nvPr>
        </p:nvGraphicFramePr>
        <p:xfrm>
          <a:off x="561800" y="5179777"/>
          <a:ext cx="8206282" cy="1427839"/>
        </p:xfrm>
        <a:graphic>
          <a:graphicData uri="http://schemas.openxmlformats.org/drawingml/2006/table">
            <a:tbl>
              <a:tblPr firstRow="1" bandRow="1">
                <a:tableStyleId>{2D5ABB26-0587-4C30-8999-92F81FD0307C}</a:tableStyleId>
              </a:tblPr>
              <a:tblGrid>
                <a:gridCol w="2244436">
                  <a:extLst>
                    <a:ext uri="{9D8B030D-6E8A-4147-A177-3AD203B41FA5}">
                      <a16:colId xmlns:a16="http://schemas.microsoft.com/office/drawing/2014/main" val="2566829610"/>
                    </a:ext>
                  </a:extLst>
                </a:gridCol>
                <a:gridCol w="1456728">
                  <a:extLst>
                    <a:ext uri="{9D8B030D-6E8A-4147-A177-3AD203B41FA5}">
                      <a16:colId xmlns:a16="http://schemas.microsoft.com/office/drawing/2014/main" val="4045599369"/>
                    </a:ext>
                  </a:extLst>
                </a:gridCol>
                <a:gridCol w="1448251">
                  <a:extLst>
                    <a:ext uri="{9D8B030D-6E8A-4147-A177-3AD203B41FA5}">
                      <a16:colId xmlns:a16="http://schemas.microsoft.com/office/drawing/2014/main" val="3719918688"/>
                    </a:ext>
                  </a:extLst>
                </a:gridCol>
                <a:gridCol w="1166797">
                  <a:extLst>
                    <a:ext uri="{9D8B030D-6E8A-4147-A177-3AD203B41FA5}">
                      <a16:colId xmlns:a16="http://schemas.microsoft.com/office/drawing/2014/main" val="2091058584"/>
                    </a:ext>
                  </a:extLst>
                </a:gridCol>
                <a:gridCol w="1890070">
                  <a:extLst>
                    <a:ext uri="{9D8B030D-6E8A-4147-A177-3AD203B41FA5}">
                      <a16:colId xmlns:a16="http://schemas.microsoft.com/office/drawing/2014/main" val="424081255"/>
                    </a:ext>
                  </a:extLst>
                </a:gridCol>
              </a:tblGrid>
              <a:tr h="528856">
                <a:tc>
                  <a:txBody>
                    <a:bodyPr/>
                    <a:lstStyle/>
                    <a:p>
                      <a:pPr marL="106045" algn="ctr">
                        <a:lnSpc>
                          <a:spcPct val="100000"/>
                        </a:lnSpc>
                        <a:spcBef>
                          <a:spcPts val="5"/>
                        </a:spcBef>
                      </a:pPr>
                      <a:r>
                        <a:rPr sz="1200" b="1" spc="-5" dirty="0">
                          <a:solidFill>
                            <a:schemeClr val="tx1"/>
                          </a:solidFill>
                          <a:latin typeface="Times New Roman" panose="02020603050405020304" pitchFamily="18" charset="0"/>
                          <a:cs typeface="Times New Roman" panose="02020603050405020304" pitchFamily="18" charset="0"/>
                        </a:rPr>
                        <a:t>ALO</a:t>
                      </a:r>
                      <a:r>
                        <a:rPr sz="1200" b="1" dirty="0">
                          <a:solidFill>
                            <a:schemeClr val="tx1"/>
                          </a:solidFill>
                          <a:latin typeface="Times New Roman" panose="02020603050405020304" pitchFamily="18" charset="0"/>
                          <a:cs typeface="Times New Roman" panose="02020603050405020304" pitchFamily="18" charset="0"/>
                        </a:rPr>
                        <a:t> 174</a:t>
                      </a:r>
                      <a:endParaRPr sz="1200" dirty="0">
                        <a:solidFill>
                          <a:schemeClr val="tx1"/>
                        </a:solidFill>
                        <a:latin typeface="Times New Roman" panose="02020603050405020304" pitchFamily="18" charset="0"/>
                        <a:cs typeface="Times New Roman" panose="02020603050405020304" pitchFamily="18" charset="0"/>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R="27940" algn="ctr">
                        <a:lnSpc>
                          <a:spcPct val="100000"/>
                        </a:lnSpc>
                        <a:spcBef>
                          <a:spcPts val="5"/>
                        </a:spcBef>
                      </a:pPr>
                      <a:r>
                        <a:rPr sz="1200" b="1" spc="-5" dirty="0">
                          <a:solidFill>
                            <a:schemeClr val="tx1"/>
                          </a:solidFill>
                          <a:latin typeface="Times New Roman" panose="02020603050405020304" pitchFamily="18" charset="0"/>
                          <a:cs typeface="Times New Roman" panose="02020603050405020304" pitchFamily="18" charset="0"/>
                        </a:rPr>
                        <a:t>BAŞVURU</a:t>
                      </a:r>
                      <a:r>
                        <a:rPr sz="1200" b="1" spc="-30" dirty="0">
                          <a:solidFill>
                            <a:schemeClr val="tx1"/>
                          </a:solidFill>
                          <a:latin typeface="Times New Roman" panose="02020603050405020304" pitchFamily="18" charset="0"/>
                          <a:cs typeface="Times New Roman" panose="02020603050405020304" pitchFamily="18" charset="0"/>
                        </a:rPr>
                        <a:t> </a:t>
                      </a:r>
                      <a:r>
                        <a:rPr sz="1200" b="1" spc="-25" dirty="0">
                          <a:solidFill>
                            <a:schemeClr val="tx1"/>
                          </a:solidFill>
                          <a:latin typeface="Times New Roman" panose="02020603050405020304" pitchFamily="18" charset="0"/>
                          <a:cs typeface="Times New Roman" panose="02020603050405020304" pitchFamily="18" charset="0"/>
                        </a:rPr>
                        <a:t>SAYISI</a:t>
                      </a:r>
                      <a:endParaRPr sz="1200" dirty="0">
                        <a:solidFill>
                          <a:schemeClr val="tx1"/>
                        </a:solidFill>
                        <a:latin typeface="Times New Roman" panose="02020603050405020304" pitchFamily="18" charset="0"/>
                        <a:cs typeface="Times New Roman" panose="02020603050405020304" pitchFamily="18" charset="0"/>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R="59690" algn="ctr">
                        <a:lnSpc>
                          <a:spcPct val="100000"/>
                        </a:lnSpc>
                        <a:spcBef>
                          <a:spcPts val="5"/>
                        </a:spcBef>
                      </a:pPr>
                      <a:r>
                        <a:rPr sz="1200" b="1" dirty="0">
                          <a:solidFill>
                            <a:schemeClr val="tx1"/>
                          </a:solidFill>
                          <a:latin typeface="Times New Roman" panose="02020603050405020304" pitchFamily="18" charset="0"/>
                          <a:cs typeface="Times New Roman" panose="02020603050405020304" pitchFamily="18" charset="0"/>
                        </a:rPr>
                        <a:t>DENETİM</a:t>
                      </a:r>
                      <a:r>
                        <a:rPr sz="1200" b="1" spc="-5" dirty="0">
                          <a:solidFill>
                            <a:schemeClr val="tx1"/>
                          </a:solidFill>
                          <a:latin typeface="Times New Roman" panose="02020603050405020304" pitchFamily="18" charset="0"/>
                          <a:cs typeface="Times New Roman" panose="02020603050405020304" pitchFamily="18" charset="0"/>
                        </a:rPr>
                        <a:t> </a:t>
                      </a:r>
                      <a:r>
                        <a:rPr sz="1200" b="1" spc="-25" dirty="0">
                          <a:solidFill>
                            <a:schemeClr val="tx1"/>
                          </a:solidFill>
                          <a:latin typeface="Times New Roman" panose="02020603050405020304" pitchFamily="18" charset="0"/>
                          <a:cs typeface="Times New Roman" panose="02020603050405020304" pitchFamily="18" charset="0"/>
                        </a:rPr>
                        <a:t>SAYISI</a:t>
                      </a:r>
                      <a:endParaRPr sz="1200" dirty="0">
                        <a:solidFill>
                          <a:schemeClr val="tx1"/>
                        </a:solidFill>
                        <a:latin typeface="Times New Roman" panose="02020603050405020304" pitchFamily="18" charset="0"/>
                        <a:cs typeface="Times New Roman" panose="02020603050405020304" pitchFamily="18" charset="0"/>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R="36830" algn="ctr">
                        <a:lnSpc>
                          <a:spcPct val="100000"/>
                        </a:lnSpc>
                        <a:spcBef>
                          <a:spcPts val="5"/>
                        </a:spcBef>
                      </a:pPr>
                      <a:r>
                        <a:rPr sz="1200" b="1" spc="-5" dirty="0" err="1">
                          <a:solidFill>
                            <a:schemeClr val="tx1"/>
                          </a:solidFill>
                          <a:latin typeface="Times New Roman" panose="02020603050405020304" pitchFamily="18" charset="0"/>
                          <a:cs typeface="Times New Roman" panose="02020603050405020304" pitchFamily="18" charset="0"/>
                        </a:rPr>
                        <a:t>Olumsuz</a:t>
                      </a:r>
                      <a:endParaRPr sz="1200" dirty="0">
                        <a:solidFill>
                          <a:schemeClr val="tx1"/>
                        </a:solidFill>
                        <a:latin typeface="Times New Roman" panose="02020603050405020304" pitchFamily="18" charset="0"/>
                        <a:cs typeface="Times New Roman" panose="02020603050405020304" pitchFamily="18" charset="0"/>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90488" marR="66675" indent="0" algn="ctr">
                        <a:lnSpc>
                          <a:spcPct val="106700"/>
                        </a:lnSpc>
                      </a:pPr>
                      <a:r>
                        <a:rPr sz="1200" b="1" spc="-5" dirty="0" err="1">
                          <a:solidFill>
                            <a:schemeClr val="tx1"/>
                          </a:solidFill>
                          <a:latin typeface="Times New Roman" panose="02020603050405020304" pitchFamily="18" charset="0"/>
                          <a:cs typeface="Times New Roman" panose="02020603050405020304" pitchFamily="18" charset="0"/>
                        </a:rPr>
                        <a:t>Uygulanan</a:t>
                      </a:r>
                      <a:r>
                        <a:rPr sz="1200" b="1" spc="-5" dirty="0">
                          <a:solidFill>
                            <a:schemeClr val="tx1"/>
                          </a:solidFill>
                          <a:latin typeface="Times New Roman" panose="02020603050405020304" pitchFamily="18" charset="0"/>
                          <a:cs typeface="Times New Roman" panose="02020603050405020304" pitchFamily="18" charset="0"/>
                        </a:rPr>
                        <a:t> İdari </a:t>
                      </a:r>
                      <a:r>
                        <a:rPr sz="1200" b="1" spc="-15" dirty="0">
                          <a:solidFill>
                            <a:schemeClr val="tx1"/>
                          </a:solidFill>
                          <a:latin typeface="Times New Roman" panose="02020603050405020304" pitchFamily="18" charset="0"/>
                          <a:cs typeface="Times New Roman" panose="02020603050405020304" pitchFamily="18" charset="0"/>
                        </a:rPr>
                        <a:t>Yaptırım  </a:t>
                      </a:r>
                      <a:r>
                        <a:rPr sz="1200" b="1" spc="-25" dirty="0" err="1">
                          <a:solidFill>
                            <a:schemeClr val="tx1"/>
                          </a:solidFill>
                          <a:latin typeface="Times New Roman" panose="02020603050405020304" pitchFamily="18" charset="0"/>
                          <a:cs typeface="Times New Roman" panose="02020603050405020304" pitchFamily="18" charset="0"/>
                        </a:rPr>
                        <a:t>Tutarı</a:t>
                      </a:r>
                      <a:r>
                        <a:rPr sz="1200" b="1" spc="-20" dirty="0">
                          <a:solidFill>
                            <a:schemeClr val="tx1"/>
                          </a:solidFill>
                          <a:latin typeface="Times New Roman" panose="02020603050405020304" pitchFamily="18" charset="0"/>
                          <a:cs typeface="Times New Roman" panose="02020603050405020304" pitchFamily="18" charset="0"/>
                        </a:rPr>
                        <a:t> </a:t>
                      </a:r>
                      <a:r>
                        <a:rPr lang="tr-TR" sz="1200" b="1" spc="-20" dirty="0">
                          <a:solidFill>
                            <a:schemeClr val="tx1"/>
                          </a:solidFill>
                          <a:latin typeface="Times New Roman" panose="02020603050405020304" pitchFamily="18" charset="0"/>
                          <a:cs typeface="Times New Roman" panose="02020603050405020304" pitchFamily="18" charset="0"/>
                        </a:rPr>
                        <a:t> (</a:t>
                      </a:r>
                      <a:r>
                        <a:rPr sz="1200" b="1" dirty="0">
                          <a:solidFill>
                            <a:schemeClr val="tx1"/>
                          </a:solidFill>
                          <a:latin typeface="Times New Roman" panose="02020603050405020304" pitchFamily="18" charset="0"/>
                          <a:cs typeface="Times New Roman" panose="02020603050405020304" pitchFamily="18" charset="0"/>
                        </a:rPr>
                        <a:t>TL</a:t>
                      </a:r>
                      <a:r>
                        <a:rPr lang="tr-TR" sz="1200" b="1" dirty="0">
                          <a:solidFill>
                            <a:schemeClr val="tx1"/>
                          </a:solidFill>
                          <a:latin typeface="Times New Roman" panose="02020603050405020304" pitchFamily="18" charset="0"/>
                          <a:cs typeface="Times New Roman" panose="02020603050405020304" pitchFamily="18" charset="0"/>
                        </a:rPr>
                        <a:t>)</a:t>
                      </a:r>
                      <a:endParaRPr sz="1200" dirty="0">
                        <a:solidFill>
                          <a:schemeClr val="tx1"/>
                        </a:solidFill>
                        <a:latin typeface="Times New Roman" panose="02020603050405020304" pitchFamily="18" charset="0"/>
                        <a:cs typeface="Times New Roman" panose="02020603050405020304" pitchFamily="18" charset="0"/>
                      </a:endParaRPr>
                    </a:p>
                  </a:txBody>
                  <a:tcPr marL="0" marR="0"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7673204"/>
                  </a:ext>
                </a:extLst>
              </a:tr>
              <a:tr h="430057">
                <a:tc>
                  <a:txBody>
                    <a:bodyPr/>
                    <a:lstStyle/>
                    <a:p>
                      <a:pPr marL="61594">
                        <a:lnSpc>
                          <a:spcPts val="1280"/>
                        </a:lnSpc>
                      </a:pPr>
                      <a:r>
                        <a:rPr lang="tr-TR" sz="1400" b="1" dirty="0">
                          <a:latin typeface="Times New Roman" panose="02020603050405020304" pitchFamily="18" charset="0"/>
                          <a:cs typeface="Times New Roman" panose="02020603050405020304" pitchFamily="18" charset="0"/>
                        </a:rPr>
                        <a:t>2022 (</a:t>
                      </a:r>
                      <a:r>
                        <a:rPr sz="1400" b="1" dirty="0">
                          <a:latin typeface="Times New Roman" panose="02020603050405020304" pitchFamily="18" charset="0"/>
                          <a:cs typeface="Times New Roman" panose="02020603050405020304" pitchFamily="18" charset="0"/>
                        </a:rPr>
                        <a:t>OCAK – </a:t>
                      </a:r>
                      <a:r>
                        <a:rPr sz="1400" b="1" spc="-5" dirty="0">
                          <a:latin typeface="Times New Roman" panose="02020603050405020304" pitchFamily="18" charset="0"/>
                          <a:cs typeface="Times New Roman" panose="02020603050405020304" pitchFamily="18" charset="0"/>
                        </a:rPr>
                        <a:t>ARALIK</a:t>
                      </a:r>
                      <a:r>
                        <a:rPr lang="tr-TR" sz="1400" b="1" spc="-5" dirty="0">
                          <a:latin typeface="Times New Roman" panose="02020603050405020304" pitchFamily="18" charset="0"/>
                          <a:cs typeface="Times New Roman" panose="02020603050405020304" pitchFamily="18" charset="0"/>
                        </a:rPr>
                        <a:t>)</a:t>
                      </a:r>
                      <a:r>
                        <a:rPr sz="1400" b="1" spc="-5" dirty="0">
                          <a:latin typeface="Times New Roman" panose="02020603050405020304" pitchFamily="18" charset="0"/>
                          <a:cs typeface="Times New Roman" panose="02020603050405020304" pitchFamily="18" charset="0"/>
                        </a:rPr>
                        <a:t> </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270" algn="ctr">
                        <a:lnSpc>
                          <a:spcPts val="1515"/>
                        </a:lnSpc>
                      </a:pPr>
                      <a:r>
                        <a:rPr lang="tr-TR" sz="1400" dirty="0">
                          <a:latin typeface="Times New Roman" panose="02020603050405020304" pitchFamily="18" charset="0"/>
                          <a:cs typeface="Times New Roman" panose="02020603050405020304" pitchFamily="18" charset="0"/>
                        </a:rPr>
                        <a:t>133</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270" algn="ctr">
                        <a:lnSpc>
                          <a:spcPts val="1515"/>
                        </a:lnSpc>
                      </a:pPr>
                      <a:r>
                        <a:rPr lang="tr-TR" sz="1400" dirty="0">
                          <a:latin typeface="Times New Roman" panose="02020603050405020304" pitchFamily="18" charset="0"/>
                          <a:cs typeface="Times New Roman" panose="02020603050405020304" pitchFamily="18" charset="0"/>
                        </a:rPr>
                        <a:t>133</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algn="ctr">
                        <a:lnSpc>
                          <a:spcPts val="1515"/>
                        </a:lnSpc>
                      </a:pPr>
                      <a:r>
                        <a:rPr lang="tr-TR" sz="1400" dirty="0">
                          <a:latin typeface="Times New Roman" panose="02020603050405020304" pitchFamily="18" charset="0"/>
                          <a:cs typeface="Times New Roman" panose="02020603050405020304" pitchFamily="18" charset="0"/>
                        </a:rPr>
                        <a:t>15</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marR="0" lvl="0" indent="0" algn="ctr" defTabSz="914400" rtl="0" eaLnBrk="1" fontAlgn="auto" latinLnBrk="0" hangingPunct="1">
                        <a:lnSpc>
                          <a:spcPts val="1515"/>
                        </a:lnSpc>
                        <a:spcBef>
                          <a:spcPts val="0"/>
                        </a:spcBef>
                        <a:spcAft>
                          <a:spcPts val="0"/>
                        </a:spcAft>
                        <a:buClrTx/>
                        <a:buSzTx/>
                        <a:buFontTx/>
                        <a:buNone/>
                        <a:tabLst/>
                        <a:defRPr/>
                      </a:pPr>
                      <a:r>
                        <a:rPr lang="tr-TR" sz="1400" spc="-5" dirty="0">
                          <a:latin typeface="Times New Roman" panose="02020603050405020304" pitchFamily="18" charset="0"/>
                          <a:cs typeface="Times New Roman" panose="02020603050405020304" pitchFamily="18" charset="0"/>
                        </a:rPr>
                        <a:t>99.354,00</a:t>
                      </a:r>
                      <a:endParaRPr lang="tr-T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4959849"/>
                  </a:ext>
                </a:extLst>
              </a:tr>
              <a:tr h="468926">
                <a:tc>
                  <a:txBody>
                    <a:bodyPr/>
                    <a:lstStyle/>
                    <a:p>
                      <a:pPr marL="61594">
                        <a:lnSpc>
                          <a:spcPts val="1280"/>
                        </a:lnSpc>
                      </a:pPr>
                      <a:r>
                        <a:rPr lang="tr-TR" sz="1400" b="1" dirty="0">
                          <a:latin typeface="Times New Roman" panose="02020603050405020304" pitchFamily="18" charset="0"/>
                          <a:cs typeface="Times New Roman" panose="02020603050405020304" pitchFamily="18" charset="0"/>
                        </a:rPr>
                        <a:t>2023 (</a:t>
                      </a:r>
                      <a:r>
                        <a:rPr sz="1400" b="1" dirty="0">
                          <a:latin typeface="Times New Roman" panose="02020603050405020304" pitchFamily="18" charset="0"/>
                          <a:cs typeface="Times New Roman" panose="02020603050405020304" pitchFamily="18" charset="0"/>
                        </a:rPr>
                        <a:t>OCAK – </a:t>
                      </a:r>
                      <a:r>
                        <a:rPr lang="tr-TR" sz="1400" b="1" spc="-5" dirty="0">
                          <a:latin typeface="Times New Roman" panose="02020603050405020304" pitchFamily="18" charset="0"/>
                          <a:cs typeface="Times New Roman" panose="02020603050405020304" pitchFamily="18" charset="0"/>
                        </a:rPr>
                        <a:t>HAZİRAN)</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270" algn="ctr">
                        <a:lnSpc>
                          <a:spcPts val="1515"/>
                        </a:lnSpc>
                      </a:pPr>
                      <a:r>
                        <a:rPr lang="tr-TR" sz="1400" dirty="0">
                          <a:latin typeface="Times New Roman" panose="02020603050405020304" pitchFamily="18" charset="0"/>
                          <a:cs typeface="Times New Roman" panose="02020603050405020304" pitchFamily="18" charset="0"/>
                        </a:rPr>
                        <a:t>49</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270" algn="ctr">
                        <a:lnSpc>
                          <a:spcPts val="1515"/>
                        </a:lnSpc>
                      </a:pPr>
                      <a:r>
                        <a:rPr lang="tr-TR" sz="1400" dirty="0">
                          <a:latin typeface="Times New Roman" panose="02020603050405020304" pitchFamily="18" charset="0"/>
                          <a:cs typeface="Times New Roman" panose="02020603050405020304" pitchFamily="18" charset="0"/>
                        </a:rPr>
                        <a:t>49</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algn="ctr">
                        <a:lnSpc>
                          <a:spcPts val="1515"/>
                        </a:lnSpc>
                      </a:pPr>
                      <a:r>
                        <a:rPr lang="tr-TR" sz="1400" dirty="0">
                          <a:latin typeface="Times New Roman" panose="02020603050405020304" pitchFamily="18" charset="0"/>
                          <a:cs typeface="Times New Roman" panose="02020603050405020304" pitchFamily="18" charset="0"/>
                        </a:rPr>
                        <a:t>2</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algn="ctr">
                        <a:lnSpc>
                          <a:spcPts val="1515"/>
                        </a:lnSpc>
                      </a:pPr>
                      <a:r>
                        <a:rPr lang="tr-TR" sz="1400" dirty="0">
                          <a:latin typeface="Times New Roman" panose="02020603050405020304" pitchFamily="18" charset="0"/>
                          <a:cs typeface="Times New Roman" panose="02020603050405020304" pitchFamily="18" charset="0"/>
                        </a:rPr>
                        <a:t>36.898,00</a:t>
                      </a:r>
                      <a:endParaRPr sz="14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3245674"/>
                  </a:ext>
                </a:extLst>
              </a:tr>
            </a:tbl>
          </a:graphicData>
        </a:graphic>
      </p:graphicFrame>
      <p:sp>
        <p:nvSpPr>
          <p:cNvPr id="2" name="Dikdörtgen 1">
            <a:extLst>
              <a:ext uri="{FF2B5EF4-FFF2-40B4-BE49-F238E27FC236}">
                <a16:creationId xmlns:a16="http://schemas.microsoft.com/office/drawing/2014/main" id="{7B583DDB-7DF8-40E5-A51F-3893C8A6904B}"/>
              </a:ext>
            </a:extLst>
          </p:cNvPr>
          <p:cNvSpPr/>
          <p:nvPr/>
        </p:nvSpPr>
        <p:spPr>
          <a:xfrm>
            <a:off x="-1" y="4612900"/>
            <a:ext cx="6350559" cy="400110"/>
          </a:xfrm>
          <a:prstGeom prst="rect">
            <a:avLst/>
          </a:prstGeom>
        </p:spPr>
        <p:txBody>
          <a:bodyPr wrap="square">
            <a:spAutoFit/>
          </a:bodyPr>
          <a:lstStyle/>
          <a:p>
            <a:pPr marL="756285" lvl="1" indent="-287020">
              <a:spcBef>
                <a:spcPts val="100"/>
              </a:spcBef>
              <a:buFont typeface="Wingdings"/>
              <a:buChar char=""/>
              <a:tabLst>
                <a:tab pos="299720" algn="l"/>
              </a:tabLst>
            </a:pPr>
            <a:r>
              <a:rPr lang="tr-TR" sz="2000" b="1" u="heavy" spc="-5" dirty="0">
                <a:solidFill>
                  <a:srgbClr val="C00000"/>
                </a:solidFill>
                <a:uFill>
                  <a:solidFill>
                    <a:srgbClr val="C00000"/>
                  </a:solidFill>
                </a:uFill>
                <a:latin typeface="Times New Roman" panose="02020603050405020304" pitchFamily="18" charset="0"/>
                <a:cs typeface="Times New Roman" panose="02020603050405020304" pitchFamily="18" charset="0"/>
              </a:rPr>
              <a:t>Alo </a:t>
            </a:r>
            <a:r>
              <a:rPr lang="tr-TR" sz="2000" b="1" u="heavy" dirty="0">
                <a:solidFill>
                  <a:srgbClr val="C00000"/>
                </a:solidFill>
                <a:uFill>
                  <a:solidFill>
                    <a:srgbClr val="C00000"/>
                  </a:solidFill>
                </a:uFill>
                <a:latin typeface="Times New Roman" panose="02020603050405020304" pitchFamily="18" charset="0"/>
                <a:cs typeface="Times New Roman" panose="02020603050405020304" pitchFamily="18" charset="0"/>
              </a:rPr>
              <a:t>174 </a:t>
            </a:r>
            <a:r>
              <a:rPr lang="tr-TR" sz="2000" b="1" u="heavy" spc="-5" dirty="0">
                <a:solidFill>
                  <a:srgbClr val="C00000"/>
                </a:solidFill>
                <a:uFill>
                  <a:solidFill>
                    <a:srgbClr val="C00000"/>
                  </a:solidFill>
                </a:uFill>
                <a:latin typeface="Times New Roman" panose="02020603050405020304" pitchFamily="18" charset="0"/>
                <a:cs typeface="Times New Roman" panose="02020603050405020304" pitchFamily="18" charset="0"/>
              </a:rPr>
              <a:t>Gıda </a:t>
            </a:r>
            <a:r>
              <a:rPr lang="tr-TR" sz="2000" b="1" u="heavy" spc="-10" dirty="0">
                <a:solidFill>
                  <a:srgbClr val="C00000"/>
                </a:solidFill>
                <a:uFill>
                  <a:solidFill>
                    <a:srgbClr val="C00000"/>
                  </a:solidFill>
                </a:uFill>
                <a:latin typeface="Times New Roman" panose="02020603050405020304" pitchFamily="18" charset="0"/>
                <a:cs typeface="Times New Roman" panose="02020603050405020304" pitchFamily="18" charset="0"/>
              </a:rPr>
              <a:t>Şikayet </a:t>
            </a:r>
            <a:r>
              <a:rPr lang="tr-TR" sz="2000" b="1" u="heavy" spc="-5" dirty="0">
                <a:solidFill>
                  <a:srgbClr val="C00000"/>
                </a:solidFill>
                <a:uFill>
                  <a:solidFill>
                    <a:srgbClr val="C00000"/>
                  </a:solidFill>
                </a:uFill>
                <a:latin typeface="Times New Roman" panose="02020603050405020304" pitchFamily="18" charset="0"/>
                <a:cs typeface="Times New Roman" panose="02020603050405020304" pitchFamily="18" charset="0"/>
              </a:rPr>
              <a:t>Hattı</a:t>
            </a:r>
            <a:r>
              <a:rPr lang="tr-TR" sz="2000" b="1" u="heavy" spc="-55"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tr-TR" sz="2000" b="1" u="heavy" spc="-5" dirty="0">
                <a:solidFill>
                  <a:srgbClr val="C00000"/>
                </a:solidFill>
                <a:uFill>
                  <a:solidFill>
                    <a:srgbClr val="C00000"/>
                  </a:solidFill>
                </a:uFill>
                <a:latin typeface="Times New Roman" panose="02020603050405020304" pitchFamily="18" charset="0"/>
                <a:cs typeface="Times New Roman" panose="02020603050405020304" pitchFamily="18" charset="0"/>
              </a:rPr>
              <a:t>Denetimleri</a:t>
            </a:r>
            <a:endParaRPr lang="tr-TR" sz="2000" dirty="0">
              <a:solidFill>
                <a:prstClr val="black"/>
              </a:solidFill>
              <a:latin typeface="Times New Roman" panose="02020603050405020304" pitchFamily="18" charset="0"/>
              <a:cs typeface="Times New Roman" panose="02020603050405020304" pitchFamily="18" charset="0"/>
            </a:endParaRPr>
          </a:p>
        </p:txBody>
      </p:sp>
      <p:sp>
        <p:nvSpPr>
          <p:cNvPr id="9"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7" name="Slayt Numarası Yer Tutucusu 6">
            <a:extLst>
              <a:ext uri="{FF2B5EF4-FFF2-40B4-BE49-F238E27FC236}">
                <a16:creationId xmlns:a16="http://schemas.microsoft.com/office/drawing/2014/main" id="{FC324D89-57FF-850B-0651-D7491DE3C342}"/>
              </a:ext>
            </a:extLst>
          </p:cNvPr>
          <p:cNvSpPr>
            <a:spLocks noGrp="1"/>
          </p:cNvSpPr>
          <p:nvPr>
            <p:ph type="sldNum" idx="12"/>
          </p:nvPr>
        </p:nvSpPr>
        <p:spPr/>
        <p:txBody>
          <a:bodyPr/>
          <a:lstStyle/>
          <a:p>
            <a:pPr algn="r"/>
            <a:fld id="{4C66CDD5-FB62-4212-8535-01DC6434EC81}" type="slidenum">
              <a:rPr lang="tr-TR" spc="-1" smtClean="0"/>
              <a:pPr algn="r"/>
              <a:t>27</a:t>
            </a:fld>
            <a:endParaRPr lang="tr-TR" spc="-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object 2"/>
          <p:cNvSpPr/>
          <p:nvPr/>
        </p:nvSpPr>
        <p:spPr>
          <a:xfrm>
            <a:off x="581531" y="3735228"/>
            <a:ext cx="8196835" cy="2910952"/>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363240" lvl="0" indent="-351000" algn="just">
              <a:lnSpc>
                <a:spcPct val="150000"/>
              </a:lnSpc>
              <a:spcBef>
                <a:spcPts val="989"/>
              </a:spcBef>
              <a:buClr>
                <a:srgbClr val="000000"/>
              </a:buClr>
              <a:buSzPct val="81000"/>
              <a:buFont typeface="Wingdings" charset="2"/>
              <a:buChar char=""/>
              <a:tabLst>
                <a:tab pos="363960" algn="l"/>
              </a:tabLst>
            </a:pPr>
            <a:r>
              <a:rPr lang="en-US" sz="2000" spc="-106" dirty="0">
                <a:solidFill>
                  <a:srgbClr val="404040"/>
                </a:solidFill>
                <a:latin typeface="Times New Roman" panose="02020603050405020304" pitchFamily="18" charset="0"/>
                <a:cs typeface="Times New Roman" panose="02020603050405020304" pitchFamily="18" charset="0"/>
              </a:rPr>
              <a:t>T.C </a:t>
            </a:r>
            <a:r>
              <a:rPr lang="en-US" sz="2000" spc="-15" dirty="0" err="1">
                <a:solidFill>
                  <a:srgbClr val="404040"/>
                </a:solidFill>
                <a:latin typeface="Times New Roman" panose="02020603050405020304" pitchFamily="18" charset="0"/>
                <a:cs typeface="Times New Roman" panose="02020603050405020304" pitchFamily="18" charset="0"/>
              </a:rPr>
              <a:t>Kimlik</a:t>
            </a:r>
            <a:r>
              <a:rPr lang="en-US" sz="2000" spc="-15" dirty="0">
                <a:solidFill>
                  <a:srgbClr val="404040"/>
                </a:solidFill>
                <a:latin typeface="Times New Roman" panose="02020603050405020304" pitchFamily="18" charset="0"/>
                <a:cs typeface="Times New Roman" panose="02020603050405020304" pitchFamily="18" charset="0"/>
              </a:rPr>
              <a:t> </a:t>
            </a:r>
            <a:r>
              <a:rPr lang="en-US" sz="2000" spc="-7" dirty="0" err="1">
                <a:solidFill>
                  <a:srgbClr val="404040"/>
                </a:solidFill>
                <a:latin typeface="Times New Roman" panose="02020603050405020304" pitchFamily="18" charset="0"/>
                <a:cs typeface="Times New Roman" panose="02020603050405020304" pitchFamily="18" charset="0"/>
              </a:rPr>
              <a:t>Kartı</a:t>
            </a:r>
            <a:r>
              <a:rPr lang="en-US" sz="2000" spc="-7" dirty="0">
                <a:solidFill>
                  <a:srgbClr val="404040"/>
                </a:solidFill>
                <a:latin typeface="Times New Roman" panose="02020603050405020304" pitchFamily="18" charset="0"/>
                <a:cs typeface="Times New Roman" panose="02020603050405020304" pitchFamily="18" charset="0"/>
              </a:rPr>
              <a:t> </a:t>
            </a:r>
            <a:r>
              <a:rPr lang="en-US" sz="2000" spc="-1" dirty="0" err="1">
                <a:solidFill>
                  <a:srgbClr val="404040"/>
                </a:solidFill>
                <a:latin typeface="Times New Roman" panose="02020603050405020304" pitchFamily="18" charset="0"/>
                <a:cs typeface="Times New Roman" panose="02020603050405020304" pitchFamily="18" charset="0"/>
              </a:rPr>
              <a:t>Başvuru</a:t>
            </a:r>
            <a:r>
              <a:rPr lang="en-US" sz="2000" spc="-1" dirty="0">
                <a:solidFill>
                  <a:srgbClr val="404040"/>
                </a:solidFill>
                <a:latin typeface="Times New Roman" panose="02020603050405020304" pitchFamily="18" charset="0"/>
                <a:cs typeface="Times New Roman" panose="02020603050405020304" pitchFamily="18" charset="0"/>
              </a:rPr>
              <a:t> </a:t>
            </a:r>
            <a:r>
              <a:rPr lang="en-US" sz="2000" spc="-7" dirty="0" err="1">
                <a:solidFill>
                  <a:srgbClr val="404040"/>
                </a:solidFill>
                <a:latin typeface="Times New Roman" panose="02020603050405020304" pitchFamily="18" charset="0"/>
                <a:cs typeface="Times New Roman" panose="02020603050405020304" pitchFamily="18" charset="0"/>
              </a:rPr>
              <a:t>işlemlerine</a:t>
            </a:r>
            <a:r>
              <a:rPr lang="en-US" sz="2000" spc="-7" dirty="0">
                <a:solidFill>
                  <a:srgbClr val="404040"/>
                </a:solidFill>
                <a:latin typeface="Times New Roman" panose="02020603050405020304" pitchFamily="18" charset="0"/>
                <a:cs typeface="Times New Roman" panose="02020603050405020304" pitchFamily="18" charset="0"/>
              </a:rPr>
              <a:t> 02.01.2017 </a:t>
            </a:r>
            <a:r>
              <a:rPr lang="en-US" sz="2000" spc="-1" dirty="0" err="1">
                <a:solidFill>
                  <a:srgbClr val="404040"/>
                </a:solidFill>
                <a:latin typeface="Times New Roman" panose="02020603050405020304" pitchFamily="18" charset="0"/>
                <a:cs typeface="Times New Roman" panose="02020603050405020304" pitchFamily="18" charset="0"/>
              </a:rPr>
              <a:t>tarihinde</a:t>
            </a:r>
            <a:r>
              <a:rPr lang="en-US" sz="2000" spc="-1" dirty="0">
                <a:solidFill>
                  <a:srgbClr val="404040"/>
                </a:solidFill>
                <a:latin typeface="Times New Roman" panose="02020603050405020304" pitchFamily="18" charset="0"/>
                <a:cs typeface="Times New Roman" panose="02020603050405020304" pitchFamily="18" charset="0"/>
              </a:rPr>
              <a:t>  </a:t>
            </a:r>
            <a:r>
              <a:rPr lang="en-US" sz="2000" spc="-7" dirty="0" err="1">
                <a:solidFill>
                  <a:srgbClr val="404040"/>
                </a:solidFill>
                <a:latin typeface="Times New Roman" panose="02020603050405020304" pitchFamily="18" charset="0"/>
                <a:cs typeface="Times New Roman" panose="02020603050405020304" pitchFamily="18" charset="0"/>
              </a:rPr>
              <a:t>başlanılmış</a:t>
            </a:r>
            <a:r>
              <a:rPr lang="en-US" sz="2000" spc="-7" dirty="0">
                <a:solidFill>
                  <a:srgbClr val="404040"/>
                </a:solidFill>
                <a:latin typeface="Times New Roman" panose="02020603050405020304" pitchFamily="18" charset="0"/>
                <a:cs typeface="Times New Roman" panose="02020603050405020304" pitchFamily="18" charset="0"/>
              </a:rPr>
              <a:t> </a:t>
            </a:r>
            <a:r>
              <a:rPr lang="en-US" sz="2000" spc="-12" dirty="0" err="1">
                <a:solidFill>
                  <a:srgbClr val="404040"/>
                </a:solidFill>
                <a:latin typeface="Times New Roman" panose="02020603050405020304" pitchFamily="18" charset="0"/>
                <a:cs typeface="Times New Roman" panose="02020603050405020304" pitchFamily="18" charset="0"/>
              </a:rPr>
              <a:t>olup</a:t>
            </a:r>
            <a:r>
              <a:rPr lang="en-US" sz="2000" spc="-12" dirty="0">
                <a:solidFill>
                  <a:srgbClr val="404040"/>
                </a:solidFill>
                <a:latin typeface="Times New Roman" panose="02020603050405020304" pitchFamily="18" charset="0"/>
                <a:cs typeface="Times New Roman" panose="02020603050405020304" pitchFamily="18" charset="0"/>
              </a:rPr>
              <a:t>, </a:t>
            </a:r>
            <a:r>
              <a:rPr lang="tr-TR" sz="2000" spc="-12" dirty="0">
                <a:solidFill>
                  <a:srgbClr val="404040"/>
                </a:solidFill>
                <a:latin typeface="Times New Roman" panose="02020603050405020304" pitchFamily="18" charset="0"/>
                <a:cs typeface="Times New Roman" panose="02020603050405020304" pitchFamily="18" charset="0"/>
              </a:rPr>
              <a:t>ilçemizde 19.06.2023 tarihi</a:t>
            </a:r>
            <a:r>
              <a:rPr lang="tr-TR" sz="2000" spc="-7" dirty="0">
                <a:solidFill>
                  <a:srgbClr val="404040"/>
                </a:solidFill>
                <a:latin typeface="Times New Roman" panose="02020603050405020304" pitchFamily="18" charset="0"/>
                <a:cs typeface="Times New Roman" panose="02020603050405020304" pitchFamily="18" charset="0"/>
              </a:rPr>
              <a:t> dahil olmak üzere</a:t>
            </a:r>
            <a:r>
              <a:rPr lang="en-US" sz="2000" spc="-1" dirty="0">
                <a:solidFill>
                  <a:srgbClr val="404040"/>
                </a:solidFill>
                <a:latin typeface="Times New Roman" panose="02020603050405020304" pitchFamily="18" charset="0"/>
                <a:cs typeface="Times New Roman" panose="02020603050405020304" pitchFamily="18" charset="0"/>
              </a:rPr>
              <a:t> </a:t>
            </a:r>
            <a:r>
              <a:rPr lang="tr-TR" sz="2000" b="1" spc="-7" dirty="0">
                <a:solidFill>
                  <a:srgbClr val="C00000"/>
                </a:solidFill>
                <a:latin typeface="Times New Roman" panose="02020603050405020304" pitchFamily="18" charset="0"/>
                <a:cs typeface="Times New Roman" panose="02020603050405020304" pitchFamily="18" charset="0"/>
              </a:rPr>
              <a:t>142.669</a:t>
            </a:r>
            <a:r>
              <a:rPr lang="en-US" sz="2000" b="1" spc="-7" dirty="0">
                <a:solidFill>
                  <a:srgbClr val="404040"/>
                </a:solidFill>
                <a:latin typeface="Times New Roman" panose="02020603050405020304" pitchFamily="18" charset="0"/>
                <a:cs typeface="Times New Roman" panose="02020603050405020304" pitchFamily="18" charset="0"/>
              </a:rPr>
              <a:t> </a:t>
            </a:r>
            <a:r>
              <a:rPr lang="tr-TR" sz="2000" spc="-7" dirty="0">
                <a:solidFill>
                  <a:srgbClr val="404040"/>
                </a:solidFill>
                <a:latin typeface="Times New Roman" panose="02020603050405020304" pitchFamily="18" charset="0"/>
                <a:cs typeface="Times New Roman" panose="02020603050405020304" pitchFamily="18" charset="0"/>
              </a:rPr>
              <a:t>vatandaşımıza</a:t>
            </a:r>
            <a:r>
              <a:rPr lang="en-US" sz="2000" spc="-7" dirty="0">
                <a:solidFill>
                  <a:srgbClr val="404040"/>
                </a:solidFill>
                <a:latin typeface="Times New Roman" panose="02020603050405020304" pitchFamily="18" charset="0"/>
                <a:cs typeface="Times New Roman" panose="02020603050405020304" pitchFamily="18" charset="0"/>
              </a:rPr>
              <a:t> </a:t>
            </a:r>
            <a:r>
              <a:rPr lang="en-US" sz="2000" spc="-106" dirty="0">
                <a:solidFill>
                  <a:srgbClr val="404040"/>
                </a:solidFill>
                <a:latin typeface="Times New Roman" panose="02020603050405020304" pitchFamily="18" charset="0"/>
                <a:cs typeface="Times New Roman" panose="02020603050405020304" pitchFamily="18" charset="0"/>
              </a:rPr>
              <a:t>T.C</a:t>
            </a:r>
            <a:r>
              <a:rPr lang="tr-TR" sz="2000" spc="-106" dirty="0">
                <a:solidFill>
                  <a:srgbClr val="404040"/>
                </a:solidFill>
                <a:latin typeface="Times New Roman" panose="02020603050405020304" pitchFamily="18" charset="0"/>
                <a:cs typeface="Times New Roman" panose="02020603050405020304" pitchFamily="18" charset="0"/>
              </a:rPr>
              <a:t> </a:t>
            </a:r>
            <a:r>
              <a:rPr lang="tr-TR" sz="2000" spc="-15" dirty="0">
                <a:solidFill>
                  <a:srgbClr val="404040"/>
                </a:solidFill>
                <a:latin typeface="Times New Roman" panose="02020603050405020304" pitchFamily="18" charset="0"/>
                <a:cs typeface="Times New Roman" panose="02020603050405020304" pitchFamily="18" charset="0"/>
              </a:rPr>
              <a:t>k</a:t>
            </a:r>
            <a:r>
              <a:rPr lang="en-US" sz="2000" spc="-15" dirty="0" err="1">
                <a:solidFill>
                  <a:srgbClr val="404040"/>
                </a:solidFill>
                <a:latin typeface="Times New Roman" panose="02020603050405020304" pitchFamily="18" charset="0"/>
                <a:cs typeface="Times New Roman" panose="02020603050405020304" pitchFamily="18" charset="0"/>
              </a:rPr>
              <a:t>imlik</a:t>
            </a:r>
            <a:r>
              <a:rPr lang="en-US" sz="2000" spc="-15" dirty="0">
                <a:solidFill>
                  <a:srgbClr val="404040"/>
                </a:solidFill>
                <a:latin typeface="Times New Roman" panose="02020603050405020304" pitchFamily="18" charset="0"/>
                <a:cs typeface="Times New Roman" panose="02020603050405020304" pitchFamily="18" charset="0"/>
              </a:rPr>
              <a:t> </a:t>
            </a:r>
            <a:r>
              <a:rPr lang="en-US" sz="2000" spc="-7" dirty="0" err="1">
                <a:solidFill>
                  <a:srgbClr val="404040"/>
                </a:solidFill>
                <a:latin typeface="Times New Roman" panose="02020603050405020304" pitchFamily="18" charset="0"/>
                <a:cs typeface="Times New Roman" panose="02020603050405020304" pitchFamily="18" charset="0"/>
              </a:rPr>
              <a:t>kartı</a:t>
            </a:r>
            <a:r>
              <a:rPr lang="en-US" sz="2000" spc="89" dirty="0">
                <a:solidFill>
                  <a:srgbClr val="404040"/>
                </a:solidFill>
                <a:latin typeface="Times New Roman" panose="02020603050405020304" pitchFamily="18" charset="0"/>
                <a:cs typeface="Times New Roman" panose="02020603050405020304" pitchFamily="18" charset="0"/>
              </a:rPr>
              <a:t> </a:t>
            </a:r>
            <a:r>
              <a:rPr lang="en-US" sz="2000" spc="-26" dirty="0" err="1">
                <a:solidFill>
                  <a:srgbClr val="404040"/>
                </a:solidFill>
                <a:latin typeface="Times New Roman" panose="02020603050405020304" pitchFamily="18" charset="0"/>
                <a:cs typeface="Times New Roman" panose="02020603050405020304" pitchFamily="18" charset="0"/>
              </a:rPr>
              <a:t>verilmiştir</a:t>
            </a:r>
            <a:r>
              <a:rPr lang="en-US" sz="2000" spc="-26" dirty="0">
                <a:solidFill>
                  <a:srgbClr val="404040"/>
                </a:solidFill>
                <a:latin typeface="Times New Roman" panose="02020603050405020304" pitchFamily="18" charset="0"/>
                <a:cs typeface="Times New Roman" panose="02020603050405020304" pitchFamily="18" charset="0"/>
              </a:rPr>
              <a:t>.</a:t>
            </a:r>
            <a:endParaRPr lang="tr-TR" sz="2000" spc="-1" dirty="0">
              <a:solidFill>
                <a:prstClr val="black"/>
              </a:solidFill>
              <a:latin typeface="Times New Roman" panose="02020603050405020304" pitchFamily="18" charset="0"/>
              <a:cs typeface="Times New Roman" panose="02020603050405020304" pitchFamily="18" charset="0"/>
            </a:endParaRPr>
          </a:p>
          <a:p>
            <a:pPr marL="363240" lvl="0" indent="-351000" algn="just">
              <a:lnSpc>
                <a:spcPct val="150000"/>
              </a:lnSpc>
              <a:spcBef>
                <a:spcPts val="1001"/>
              </a:spcBef>
              <a:buClr>
                <a:srgbClr val="000000"/>
              </a:buClr>
              <a:buSzPct val="81000"/>
              <a:buFont typeface="Wingdings" charset="2"/>
              <a:buChar char=""/>
              <a:tabLst>
                <a:tab pos="363960" algn="l"/>
              </a:tabLst>
            </a:pPr>
            <a:r>
              <a:rPr lang="en-US" sz="2000" spc="-7" dirty="0" err="1">
                <a:solidFill>
                  <a:srgbClr val="404040"/>
                </a:solidFill>
                <a:latin typeface="Times New Roman" panose="02020603050405020304" pitchFamily="18" charset="0"/>
                <a:cs typeface="Times New Roman" panose="02020603050405020304" pitchFamily="18" charset="0"/>
              </a:rPr>
              <a:t>İlçe</a:t>
            </a:r>
            <a:r>
              <a:rPr lang="en-US" sz="2000" spc="-7" dirty="0">
                <a:solidFill>
                  <a:srgbClr val="404040"/>
                </a:solidFill>
                <a:latin typeface="Times New Roman" panose="02020603050405020304" pitchFamily="18" charset="0"/>
                <a:cs typeface="Times New Roman" panose="02020603050405020304" pitchFamily="18" charset="0"/>
              </a:rPr>
              <a:t> </a:t>
            </a:r>
            <a:r>
              <a:rPr lang="en-US" sz="2000" spc="-7" dirty="0" err="1">
                <a:solidFill>
                  <a:srgbClr val="404040"/>
                </a:solidFill>
                <a:latin typeface="Times New Roman" panose="02020603050405020304" pitchFamily="18" charset="0"/>
                <a:cs typeface="Times New Roman" panose="02020603050405020304" pitchFamily="18" charset="0"/>
              </a:rPr>
              <a:t>Emniyet</a:t>
            </a:r>
            <a:r>
              <a:rPr lang="en-US" sz="2000" spc="-7" dirty="0">
                <a:solidFill>
                  <a:srgbClr val="404040"/>
                </a:solidFill>
                <a:latin typeface="Times New Roman" panose="02020603050405020304" pitchFamily="18" charset="0"/>
                <a:cs typeface="Times New Roman" panose="02020603050405020304" pitchFamily="18" charset="0"/>
              </a:rPr>
              <a:t> </a:t>
            </a:r>
            <a:r>
              <a:rPr lang="en-US" sz="2000" spc="-7" dirty="0" err="1">
                <a:solidFill>
                  <a:srgbClr val="404040"/>
                </a:solidFill>
                <a:latin typeface="Times New Roman" panose="02020603050405020304" pitchFamily="18" charset="0"/>
                <a:cs typeface="Times New Roman" panose="02020603050405020304" pitchFamily="18" charset="0"/>
              </a:rPr>
              <a:t>Müdürlüğün</a:t>
            </a:r>
            <a:r>
              <a:rPr lang="tr-TR" sz="2000" spc="-7" dirty="0">
                <a:solidFill>
                  <a:srgbClr val="404040"/>
                </a:solidFill>
                <a:latin typeface="Times New Roman" panose="02020603050405020304" pitchFamily="18" charset="0"/>
                <a:cs typeface="Times New Roman" panose="02020603050405020304" pitchFamily="18" charset="0"/>
              </a:rPr>
              <a:t>den devir alınan </a:t>
            </a:r>
            <a:r>
              <a:rPr lang="en-US" sz="2000" spc="-15" dirty="0" err="1">
                <a:solidFill>
                  <a:srgbClr val="404040"/>
                </a:solidFill>
                <a:latin typeface="Times New Roman" panose="02020603050405020304" pitchFamily="18" charset="0"/>
                <a:cs typeface="Times New Roman" panose="02020603050405020304" pitchFamily="18" charset="0"/>
              </a:rPr>
              <a:t>Pasaport</a:t>
            </a:r>
            <a:r>
              <a:rPr lang="en-US" sz="2000" spc="-15" dirty="0">
                <a:solidFill>
                  <a:srgbClr val="404040"/>
                </a:solidFill>
                <a:latin typeface="Times New Roman" panose="02020603050405020304" pitchFamily="18" charset="0"/>
                <a:cs typeface="Times New Roman" panose="02020603050405020304" pitchFamily="18" charset="0"/>
              </a:rPr>
              <a:t> </a:t>
            </a:r>
            <a:r>
              <a:rPr lang="en-US" sz="2000" spc="-7" dirty="0" err="1">
                <a:solidFill>
                  <a:srgbClr val="404040"/>
                </a:solidFill>
                <a:latin typeface="Times New Roman" panose="02020603050405020304" pitchFamily="18" charset="0"/>
                <a:cs typeface="Times New Roman" panose="02020603050405020304" pitchFamily="18" charset="0"/>
              </a:rPr>
              <a:t>arşiv</a:t>
            </a:r>
            <a:r>
              <a:rPr lang="tr-TR" sz="2000" spc="-7" dirty="0">
                <a:solidFill>
                  <a:srgbClr val="404040"/>
                </a:solidFill>
                <a:latin typeface="Times New Roman" panose="02020603050405020304" pitchFamily="18" charset="0"/>
                <a:cs typeface="Times New Roman" panose="02020603050405020304" pitchFamily="18" charset="0"/>
              </a:rPr>
              <a:t> </a:t>
            </a:r>
            <a:r>
              <a:rPr lang="en-US" sz="2000" spc="-1" dirty="0" err="1">
                <a:solidFill>
                  <a:srgbClr val="404040"/>
                </a:solidFill>
                <a:latin typeface="Times New Roman" panose="02020603050405020304" pitchFamily="18" charset="0"/>
                <a:cs typeface="Times New Roman" panose="02020603050405020304" pitchFamily="18" charset="0"/>
              </a:rPr>
              <a:t>işlemleri</a:t>
            </a:r>
            <a:r>
              <a:rPr lang="tr-TR" sz="2000" spc="-1" dirty="0" err="1">
                <a:solidFill>
                  <a:srgbClr val="404040"/>
                </a:solidFill>
                <a:latin typeface="Times New Roman" panose="02020603050405020304" pitchFamily="18" charset="0"/>
                <a:cs typeface="Times New Roman" panose="02020603050405020304" pitchFamily="18" charset="0"/>
              </a:rPr>
              <a:t>nden</a:t>
            </a:r>
            <a:r>
              <a:rPr lang="tr-TR" sz="2000" spc="-1" dirty="0">
                <a:solidFill>
                  <a:srgbClr val="404040"/>
                </a:solidFill>
                <a:latin typeface="Times New Roman" panose="02020603050405020304" pitchFamily="18" charset="0"/>
                <a:cs typeface="Times New Roman" panose="02020603050405020304" pitchFamily="18" charset="0"/>
              </a:rPr>
              <a:t> </a:t>
            </a:r>
            <a:r>
              <a:rPr lang="tr-TR" sz="2000" spc="-7" dirty="0">
                <a:solidFill>
                  <a:srgbClr val="404040"/>
                </a:solidFill>
                <a:latin typeface="Times New Roman" panose="02020603050405020304" pitchFamily="18" charset="0"/>
                <a:cs typeface="Times New Roman" panose="02020603050405020304" pitchFamily="18" charset="0"/>
              </a:rPr>
              <a:t>sonra</a:t>
            </a:r>
            <a:r>
              <a:rPr lang="tr-TR" sz="2000" dirty="0">
                <a:solidFill>
                  <a:srgbClr val="404040"/>
                </a:solidFill>
                <a:latin typeface="Times New Roman" panose="02020603050405020304" pitchFamily="18" charset="0"/>
                <a:cs typeface="Times New Roman" panose="02020603050405020304" pitchFamily="18" charset="0"/>
              </a:rPr>
              <a:t> </a:t>
            </a:r>
            <a:r>
              <a:rPr lang="tr-TR" sz="2000" spc="-7" dirty="0">
                <a:solidFill>
                  <a:srgbClr val="404040"/>
                </a:solidFill>
                <a:latin typeface="Times New Roman" panose="02020603050405020304" pitchFamily="18" charset="0"/>
                <a:cs typeface="Times New Roman" panose="02020603050405020304" pitchFamily="18" charset="0"/>
              </a:rPr>
              <a:t>02.04.2018 tarihinden itibaren 19.06.2023 tarihi dahil olmak üzere</a:t>
            </a:r>
            <a:r>
              <a:rPr lang="en-US" sz="2000" spc="-7" dirty="0">
                <a:solidFill>
                  <a:srgbClr val="404040"/>
                </a:solidFill>
                <a:latin typeface="Times New Roman" panose="02020603050405020304" pitchFamily="18" charset="0"/>
                <a:cs typeface="Times New Roman" panose="02020603050405020304" pitchFamily="18" charset="0"/>
              </a:rPr>
              <a:t> </a:t>
            </a:r>
            <a:r>
              <a:rPr lang="tr-TR" sz="2000" b="1" spc="-7" dirty="0">
                <a:solidFill>
                  <a:srgbClr val="C00000"/>
                </a:solidFill>
                <a:latin typeface="Times New Roman" panose="02020603050405020304" pitchFamily="18" charset="0"/>
                <a:cs typeface="Times New Roman" panose="02020603050405020304" pitchFamily="18" charset="0"/>
              </a:rPr>
              <a:t>17.234 </a:t>
            </a:r>
            <a:r>
              <a:rPr lang="tr-TR" sz="2000" spc="-7" dirty="0">
                <a:solidFill>
                  <a:prstClr val="black"/>
                </a:solidFill>
                <a:latin typeface="Times New Roman" panose="02020603050405020304" pitchFamily="18" charset="0"/>
                <a:cs typeface="Times New Roman" panose="02020603050405020304" pitchFamily="18" charset="0"/>
              </a:rPr>
              <a:t>pasaport</a:t>
            </a:r>
            <a:r>
              <a:rPr lang="tr-TR" sz="2000" b="1" spc="-7" dirty="0">
                <a:solidFill>
                  <a:srgbClr val="C00000"/>
                </a:solidFill>
                <a:latin typeface="Times New Roman" panose="02020603050405020304" pitchFamily="18" charset="0"/>
                <a:cs typeface="Times New Roman" panose="02020603050405020304" pitchFamily="18" charset="0"/>
              </a:rPr>
              <a:t> </a:t>
            </a:r>
            <a:r>
              <a:rPr lang="tr-TR" sz="2000" spc="-7" dirty="0">
                <a:solidFill>
                  <a:prstClr val="black"/>
                </a:solidFill>
                <a:latin typeface="Times New Roman" panose="02020603050405020304" pitchFamily="18" charset="0"/>
                <a:cs typeface="Times New Roman" panose="02020603050405020304" pitchFamily="18" charset="0"/>
              </a:rPr>
              <a:t>düzenlenmiş</a:t>
            </a:r>
            <a:r>
              <a:rPr lang="tr-TR" sz="2000" spc="-7" dirty="0">
                <a:solidFill>
                  <a:srgbClr val="404040"/>
                </a:solidFill>
                <a:latin typeface="Times New Roman" panose="02020603050405020304" pitchFamily="18" charset="0"/>
                <a:cs typeface="Times New Roman" panose="02020603050405020304" pitchFamily="18" charset="0"/>
              </a:rPr>
              <a:t> </a:t>
            </a:r>
            <a:r>
              <a:rPr lang="tr-TR" sz="2000" spc="-26" dirty="0">
                <a:solidFill>
                  <a:srgbClr val="404040"/>
                </a:solidFill>
                <a:latin typeface="Times New Roman" panose="02020603050405020304" pitchFamily="18" charset="0"/>
                <a:cs typeface="Times New Roman" panose="02020603050405020304" pitchFamily="18" charset="0"/>
              </a:rPr>
              <a:t>olup, a</a:t>
            </a:r>
            <a:r>
              <a:rPr lang="tr-TR" sz="2000" spc="-21" dirty="0">
                <a:solidFill>
                  <a:srgbClr val="404040"/>
                </a:solidFill>
                <a:latin typeface="Times New Roman" panose="02020603050405020304" pitchFamily="18" charset="0"/>
                <a:cs typeface="Times New Roman" panose="02020603050405020304" pitchFamily="18" charset="0"/>
              </a:rPr>
              <a:t>yrıca </a:t>
            </a:r>
            <a:r>
              <a:rPr lang="tr-TR" sz="2000" b="1" spc="-21" dirty="0">
                <a:solidFill>
                  <a:srgbClr val="C00000"/>
                </a:solidFill>
                <a:latin typeface="Times New Roman" panose="02020603050405020304" pitchFamily="18" charset="0"/>
                <a:cs typeface="Times New Roman" panose="02020603050405020304" pitchFamily="18" charset="0"/>
              </a:rPr>
              <a:t>39.785</a:t>
            </a:r>
            <a:r>
              <a:rPr lang="tr-TR" sz="2000" b="1" spc="-7" dirty="0">
                <a:solidFill>
                  <a:srgbClr val="C00000"/>
                </a:solidFill>
                <a:latin typeface="Times New Roman" panose="02020603050405020304" pitchFamily="18" charset="0"/>
                <a:cs typeface="Times New Roman" panose="02020603050405020304" pitchFamily="18" charset="0"/>
              </a:rPr>
              <a:t> </a:t>
            </a:r>
            <a:r>
              <a:rPr lang="tr-TR" sz="2000" spc="-15" dirty="0">
                <a:solidFill>
                  <a:srgbClr val="404040"/>
                </a:solidFill>
                <a:latin typeface="Times New Roman" panose="02020603050405020304" pitchFamily="18" charset="0"/>
                <a:cs typeface="Times New Roman" panose="02020603050405020304" pitchFamily="18" charset="0"/>
              </a:rPr>
              <a:t>sürücü belgesi</a:t>
            </a:r>
            <a:r>
              <a:rPr lang="en-US" sz="2000" spc="-15" dirty="0">
                <a:solidFill>
                  <a:srgbClr val="404040"/>
                </a:solidFill>
                <a:latin typeface="Times New Roman" panose="02020603050405020304" pitchFamily="18" charset="0"/>
                <a:cs typeface="Times New Roman" panose="02020603050405020304" pitchFamily="18" charset="0"/>
              </a:rPr>
              <a:t> </a:t>
            </a:r>
            <a:r>
              <a:rPr lang="tr-TR" sz="2000" spc="-15" dirty="0">
                <a:solidFill>
                  <a:srgbClr val="404040"/>
                </a:solidFill>
                <a:latin typeface="Times New Roman" panose="02020603050405020304" pitchFamily="18" charset="0"/>
                <a:cs typeface="Times New Roman" panose="02020603050405020304" pitchFamily="18" charset="0"/>
              </a:rPr>
              <a:t>düzenlenmiştir. </a:t>
            </a:r>
            <a:endParaRPr lang="tr-TR" sz="2000" spc="-1" dirty="0">
              <a:solidFill>
                <a:prstClr val="black"/>
              </a:solidFill>
              <a:latin typeface="Times New Roman" panose="02020603050405020304" pitchFamily="18" charset="0"/>
              <a:cs typeface="Times New Roman" panose="02020603050405020304" pitchFamily="18" charset="0"/>
            </a:endParaRPr>
          </a:p>
        </p:txBody>
      </p:sp>
      <p:sp>
        <p:nvSpPr>
          <p:cNvPr id="158" name="PlaceHolder 1"/>
          <p:cNvSpPr>
            <a:spLocks noGrp="1"/>
          </p:cNvSpPr>
          <p:nvPr>
            <p:ph type="title" idx="4294967295"/>
          </p:nvPr>
        </p:nvSpPr>
        <p:spPr>
          <a:xfrm>
            <a:off x="1807576" y="391260"/>
            <a:ext cx="65815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1" dirty="0">
                <a:solidFill>
                  <a:srgbClr val="107EC6"/>
                </a:solidFill>
                <a:latin typeface="Times New Roman"/>
              </a:rPr>
              <a:t>  İLÇE NÜFUS</a:t>
            </a:r>
            <a:r>
              <a:rPr lang="tr-TR" sz="3200" b="1" strike="noStrike" cap="all" spc="-92" dirty="0">
                <a:solidFill>
                  <a:srgbClr val="107EC6"/>
                </a:solidFill>
                <a:latin typeface="Times New Roman"/>
              </a:rPr>
              <a:t> </a:t>
            </a:r>
            <a:r>
              <a:rPr lang="tr-TR" sz="3200" b="1" strike="noStrike" cap="all" spc="-7" dirty="0">
                <a:solidFill>
                  <a:srgbClr val="107EC6"/>
                </a:solidFill>
                <a:latin typeface="Times New Roman"/>
              </a:rPr>
              <a:t>MÜDÜRLÜĞÜ</a:t>
            </a:r>
            <a:endParaRPr lang="en-US" sz="3200" b="0" strike="noStrike" spc="-1" dirty="0">
              <a:solidFill>
                <a:srgbClr val="000000"/>
              </a:solidFill>
              <a:latin typeface="Tw Cen MT"/>
            </a:endParaRPr>
          </a:p>
        </p:txBody>
      </p:sp>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8F7F78D9-ED24-1C39-5DA9-33362CE1959D}"/>
              </a:ext>
            </a:extLst>
          </p:cNvPr>
          <p:cNvSpPr>
            <a:spLocks noGrp="1"/>
          </p:cNvSpPr>
          <p:nvPr>
            <p:ph type="sldNum" idx="12"/>
          </p:nvPr>
        </p:nvSpPr>
        <p:spPr/>
        <p:txBody>
          <a:bodyPr/>
          <a:lstStyle/>
          <a:p>
            <a:pPr algn="r"/>
            <a:fld id="{4C66CDD5-FB62-4212-8535-01DC6434EC81}" type="slidenum">
              <a:rPr lang="tr-TR" spc="-1" smtClean="0"/>
              <a:pPr algn="r"/>
              <a:t>28</a:t>
            </a:fld>
            <a:endParaRPr lang="tr-TR" spc="-1" dirty="0"/>
          </a:p>
        </p:txBody>
      </p:sp>
      <p:graphicFrame>
        <p:nvGraphicFramePr>
          <p:cNvPr id="2" name="Tablo 1">
            <a:extLst>
              <a:ext uri="{FF2B5EF4-FFF2-40B4-BE49-F238E27FC236}">
                <a16:creationId xmlns:a16="http://schemas.microsoft.com/office/drawing/2014/main" id="{A6E1E34D-0D2A-49EC-9AAE-ABDA8FC7BAA3}"/>
              </a:ext>
            </a:extLst>
          </p:cNvPr>
          <p:cNvGraphicFramePr>
            <a:graphicFrameLocks noGrp="1"/>
          </p:cNvGraphicFramePr>
          <p:nvPr>
            <p:extLst>
              <p:ext uri="{D42A27DB-BD31-4B8C-83A1-F6EECF244321}">
                <p14:modId xmlns:p14="http://schemas.microsoft.com/office/powerpoint/2010/main" val="1442125162"/>
              </p:ext>
            </p:extLst>
          </p:nvPr>
        </p:nvGraphicFramePr>
        <p:xfrm>
          <a:off x="581532" y="2119218"/>
          <a:ext cx="8196835" cy="1120673"/>
        </p:xfrm>
        <a:graphic>
          <a:graphicData uri="http://schemas.openxmlformats.org/drawingml/2006/table">
            <a:tbl>
              <a:tblPr/>
              <a:tblGrid>
                <a:gridCol w="1025697">
                  <a:extLst>
                    <a:ext uri="{9D8B030D-6E8A-4147-A177-3AD203B41FA5}">
                      <a16:colId xmlns:a16="http://schemas.microsoft.com/office/drawing/2014/main" val="3465497871"/>
                    </a:ext>
                  </a:extLst>
                </a:gridCol>
                <a:gridCol w="998803">
                  <a:extLst>
                    <a:ext uri="{9D8B030D-6E8A-4147-A177-3AD203B41FA5}">
                      <a16:colId xmlns:a16="http://schemas.microsoft.com/office/drawing/2014/main" val="450634186"/>
                    </a:ext>
                  </a:extLst>
                </a:gridCol>
                <a:gridCol w="1077476">
                  <a:extLst>
                    <a:ext uri="{9D8B030D-6E8A-4147-A177-3AD203B41FA5}">
                      <a16:colId xmlns:a16="http://schemas.microsoft.com/office/drawing/2014/main" val="55982923"/>
                    </a:ext>
                  </a:extLst>
                </a:gridCol>
                <a:gridCol w="1441151">
                  <a:extLst>
                    <a:ext uri="{9D8B030D-6E8A-4147-A177-3AD203B41FA5}">
                      <a16:colId xmlns:a16="http://schemas.microsoft.com/office/drawing/2014/main" val="2301146276"/>
                    </a:ext>
                  </a:extLst>
                </a:gridCol>
                <a:gridCol w="979725">
                  <a:extLst>
                    <a:ext uri="{9D8B030D-6E8A-4147-A177-3AD203B41FA5}">
                      <a16:colId xmlns:a16="http://schemas.microsoft.com/office/drawing/2014/main" val="1494340947"/>
                    </a:ext>
                  </a:extLst>
                </a:gridCol>
                <a:gridCol w="1320585">
                  <a:extLst>
                    <a:ext uri="{9D8B030D-6E8A-4147-A177-3AD203B41FA5}">
                      <a16:colId xmlns:a16="http://schemas.microsoft.com/office/drawing/2014/main" val="3823873606"/>
                    </a:ext>
                  </a:extLst>
                </a:gridCol>
                <a:gridCol w="1353398">
                  <a:extLst>
                    <a:ext uri="{9D8B030D-6E8A-4147-A177-3AD203B41FA5}">
                      <a16:colId xmlns:a16="http://schemas.microsoft.com/office/drawing/2014/main" val="3363270510"/>
                    </a:ext>
                  </a:extLst>
                </a:gridCol>
              </a:tblGrid>
              <a:tr h="645847">
                <a:tc>
                  <a:txBody>
                    <a:bodyPr/>
                    <a:lstStyle/>
                    <a:p>
                      <a:pPr marL="135360" indent="-35640" algn="ctr">
                        <a:lnSpc>
                          <a:spcPct val="100000"/>
                        </a:lnSpc>
                        <a:spcBef>
                          <a:spcPts val="425"/>
                        </a:spcBef>
                        <a:tabLst>
                          <a:tab pos="0" algn="l"/>
                        </a:tabLst>
                      </a:pPr>
                      <a:r>
                        <a:rPr lang="tr-TR" sz="1600" b="1" strike="noStrike" spc="-7" dirty="0">
                          <a:solidFill>
                            <a:schemeClr val="tx1"/>
                          </a:solidFill>
                          <a:latin typeface="Times New Roman"/>
                        </a:rPr>
                        <a:t>Müdür</a:t>
                      </a:r>
                      <a:endParaRPr lang="tr-TR" sz="16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34938" indent="-134938" algn="ctr">
                        <a:lnSpc>
                          <a:spcPct val="100000"/>
                        </a:lnSpc>
                        <a:spcBef>
                          <a:spcPts val="425"/>
                        </a:spcBef>
                        <a:tabLst>
                          <a:tab pos="0" algn="l"/>
                        </a:tabLst>
                      </a:pPr>
                      <a:r>
                        <a:rPr lang="tr-TR" sz="1600" b="1" strike="noStrike" spc="-1" dirty="0">
                          <a:solidFill>
                            <a:schemeClr val="tx1"/>
                          </a:solidFill>
                          <a:latin typeface="Times New Roman"/>
                        </a:rPr>
                        <a:t>Şef</a:t>
                      </a:r>
                      <a:endParaRPr lang="tr-TR" sz="16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34938" indent="-134938" algn="ctr">
                        <a:lnSpc>
                          <a:spcPct val="100000"/>
                        </a:lnSpc>
                        <a:spcBef>
                          <a:spcPts val="425"/>
                        </a:spcBef>
                        <a:tabLst>
                          <a:tab pos="0" algn="l"/>
                        </a:tabLst>
                      </a:pPr>
                      <a:r>
                        <a:rPr lang="tr-TR" sz="1600" b="1" strike="noStrike" spc="-1" dirty="0">
                          <a:solidFill>
                            <a:schemeClr val="tx1"/>
                          </a:solidFill>
                          <a:latin typeface="Times New Roman"/>
                        </a:rPr>
                        <a:t>V.H.K.İ.</a:t>
                      </a:r>
                      <a:endParaRPr lang="tr-TR" sz="16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600" b="1" strike="noStrike" spc="-1" dirty="0">
                          <a:solidFill>
                            <a:schemeClr val="tx1"/>
                          </a:solidFill>
                          <a:latin typeface="Times New Roman"/>
                        </a:rPr>
                        <a:t>Büro Personeli</a:t>
                      </a:r>
                      <a:endParaRPr lang="tr-TR" sz="16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51"/>
                        </a:spcBef>
                        <a:tabLst>
                          <a:tab pos="0" algn="l"/>
                        </a:tabLst>
                      </a:pPr>
                      <a:r>
                        <a:rPr lang="tr-TR" sz="1600" b="1" strike="noStrike" spc="-12" dirty="0">
                          <a:solidFill>
                            <a:schemeClr val="tx1"/>
                          </a:solidFill>
                          <a:latin typeface="Times New Roman"/>
                        </a:rPr>
                        <a:t>Memur</a:t>
                      </a:r>
                      <a:endParaRPr lang="tr-TR" sz="16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tabLst>
                          <a:tab pos="0" algn="l"/>
                        </a:tabLst>
                      </a:pPr>
                      <a:r>
                        <a:rPr lang="tr-TR" sz="1600" b="1" strike="noStrike" spc="-12" dirty="0">
                          <a:solidFill>
                            <a:schemeClr val="tx1"/>
                          </a:solidFill>
                          <a:latin typeface="Times New Roman"/>
                        </a:rPr>
                        <a:t>Hizmetli</a:t>
                      </a:r>
                      <a:endParaRPr lang="tr-TR" sz="16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tabLst>
                          <a:tab pos="0" algn="l"/>
                        </a:tabLst>
                      </a:pPr>
                      <a:r>
                        <a:rPr lang="tr-TR" sz="1600" b="1" strike="noStrike" spc="-1" dirty="0">
                          <a:solidFill>
                            <a:schemeClr val="tx1"/>
                          </a:solidFill>
                          <a:latin typeface="Times New Roman" panose="02020603050405020304" pitchFamily="18" charset="0"/>
                          <a:cs typeface="Times New Roman" panose="02020603050405020304" pitchFamily="18" charset="0"/>
                        </a:rPr>
                        <a:t>Toplam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69023082"/>
                  </a:ext>
                </a:extLst>
              </a:tr>
              <a:tr h="474826">
                <a:tc>
                  <a:txBody>
                    <a:bodyPr/>
                    <a:lstStyle/>
                    <a:p>
                      <a:pPr algn="ctr">
                        <a:lnSpc>
                          <a:spcPct val="100000"/>
                        </a:lnSpc>
                        <a:spcBef>
                          <a:spcPts val="1216"/>
                        </a:spcBef>
                      </a:pPr>
                      <a:r>
                        <a:rPr lang="en-US" sz="1600" b="1" strike="noStrike" spc="-1" dirty="0">
                          <a:solidFill>
                            <a:srgbClr val="A40020"/>
                          </a:solidFill>
                          <a:latin typeface="Times New Roman" panose="02020603050405020304" pitchFamily="18" charset="0"/>
                          <a:cs typeface="Times New Roman" panose="02020603050405020304" pitchFamily="18" charset="0"/>
                        </a:rPr>
                        <a:t>1</a:t>
                      </a:r>
                      <a:endParaRPr lang="tr-TR" sz="16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600" b="1" strike="noStrike" spc="-1" dirty="0">
                          <a:solidFill>
                            <a:srgbClr val="A40020"/>
                          </a:solidFill>
                          <a:latin typeface="Times New Roman" panose="02020603050405020304" pitchFamily="18" charset="0"/>
                          <a:cs typeface="Times New Roman" panose="02020603050405020304" pitchFamily="18" charset="0"/>
                        </a:rPr>
                        <a:t>1</a:t>
                      </a:r>
                      <a:endParaRPr lang="tr-TR" sz="16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600" b="1" strike="noStrike" spc="-1" dirty="0">
                          <a:solidFill>
                            <a:srgbClr val="A40020"/>
                          </a:solidFill>
                          <a:latin typeface="Times New Roman" panose="02020603050405020304" pitchFamily="18" charset="0"/>
                          <a:cs typeface="Times New Roman" panose="02020603050405020304" pitchFamily="18" charset="0"/>
                        </a:rPr>
                        <a:t>2</a:t>
                      </a:r>
                      <a:endParaRPr lang="tr-TR" sz="16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600" b="1" strike="noStrike" spc="-1" dirty="0">
                          <a:solidFill>
                            <a:srgbClr val="A40020"/>
                          </a:solidFill>
                          <a:latin typeface="Times New Roman" panose="02020603050405020304" pitchFamily="18" charset="0"/>
                          <a:cs typeface="Times New Roman" panose="02020603050405020304" pitchFamily="18" charset="0"/>
                        </a:rPr>
                        <a:t>2</a:t>
                      </a:r>
                      <a:endParaRPr lang="tr-TR" sz="16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600" b="1" strike="noStrike" spc="-1" dirty="0">
                          <a:solidFill>
                            <a:srgbClr val="A40020"/>
                          </a:solidFill>
                          <a:latin typeface="Times New Roman" panose="02020603050405020304" pitchFamily="18" charset="0"/>
                          <a:cs typeface="Times New Roman" panose="02020603050405020304" pitchFamily="18" charset="0"/>
                        </a:rPr>
                        <a:t>3</a:t>
                      </a:r>
                      <a:endParaRPr lang="tr-TR" sz="16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tr-TR" sz="1600" b="1" strike="noStrike" spc="-1" dirty="0">
                          <a:solidFill>
                            <a:srgbClr val="C00000"/>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tr-TR" sz="1600" b="1" strike="noStrike" spc="-1" dirty="0">
                          <a:solidFill>
                            <a:srgbClr val="C00000"/>
                          </a:solidFill>
                          <a:latin typeface="Times New Roman" panose="02020603050405020304" pitchFamily="18" charset="0"/>
                          <a:cs typeface="Times New Roman" panose="020206030504050203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5218657"/>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object 4"/>
          <p:cNvSpPr/>
          <p:nvPr/>
        </p:nvSpPr>
        <p:spPr>
          <a:xfrm>
            <a:off x="412919" y="3637105"/>
            <a:ext cx="8515927" cy="614191"/>
          </a:xfrm>
          <a:prstGeom prst="rect">
            <a:avLst/>
          </a:prstGeom>
          <a:noFill/>
          <a:ln w="0">
            <a:noFill/>
          </a:ln>
        </p:spPr>
        <p:style>
          <a:lnRef idx="0">
            <a:scrgbClr r="0" g="0" b="0"/>
          </a:lnRef>
          <a:fillRef idx="0">
            <a:scrgbClr r="0" g="0" b="0"/>
          </a:fillRef>
          <a:effectRef idx="0">
            <a:scrgbClr r="0" g="0" b="0"/>
          </a:effectRef>
          <a:fontRef idx="minor"/>
        </p:style>
        <p:txBody>
          <a:bodyPr wrap="square" lIns="0" tIns="12240" rIns="0" bIns="0" anchor="t">
            <a:spAutoFit/>
          </a:bodyPr>
          <a:lstStyle/>
          <a:p>
            <a:pPr>
              <a:lnSpc>
                <a:spcPct val="100000"/>
              </a:lnSpc>
              <a:spcBef>
                <a:spcPts val="34"/>
              </a:spcBef>
            </a:pPr>
            <a:endParaRPr lang="tr-TR" sz="1800" b="0" strike="noStrike" spc="-1" dirty="0">
              <a:latin typeface="Arial"/>
            </a:endParaRPr>
          </a:p>
          <a:p>
            <a:pPr marL="321840" indent="-309960">
              <a:lnSpc>
                <a:spcPct val="150000"/>
              </a:lnSpc>
              <a:buClr>
                <a:srgbClr val="000000"/>
              </a:buClr>
              <a:buFont typeface="Wingdings" charset="2"/>
              <a:buChar char=""/>
              <a:tabLst>
                <a:tab pos="321840" algn="l"/>
                <a:tab pos="322560" algn="l"/>
              </a:tabLst>
            </a:pPr>
            <a:r>
              <a:rPr lang="en-US" sz="1600" b="0" strike="noStrike" spc="-21" dirty="0" err="1">
                <a:solidFill>
                  <a:srgbClr val="000000"/>
                </a:solidFill>
                <a:latin typeface="Times New Roman"/>
              </a:rPr>
              <a:t>Vakfımıza</a:t>
            </a:r>
            <a:r>
              <a:rPr lang="tr-TR" sz="1600" b="0" strike="noStrike" spc="-21" dirty="0">
                <a:solidFill>
                  <a:srgbClr val="000000"/>
                </a:solidFill>
                <a:latin typeface="Times New Roman"/>
              </a:rPr>
              <a:t>,</a:t>
            </a:r>
            <a:r>
              <a:rPr lang="en-US" sz="1600" b="0" strike="noStrike" spc="-21" dirty="0">
                <a:solidFill>
                  <a:srgbClr val="000000"/>
                </a:solidFill>
                <a:latin typeface="Times New Roman"/>
              </a:rPr>
              <a:t> </a:t>
            </a:r>
            <a:r>
              <a:rPr lang="en-US" sz="1600" b="0" strike="noStrike" spc="-7" dirty="0" err="1">
                <a:solidFill>
                  <a:srgbClr val="000000"/>
                </a:solidFill>
                <a:latin typeface="Times New Roman"/>
              </a:rPr>
              <a:t>Sosyal</a:t>
            </a:r>
            <a:r>
              <a:rPr lang="en-US" sz="1600" b="0" strike="noStrike" spc="-7" dirty="0">
                <a:solidFill>
                  <a:srgbClr val="000000"/>
                </a:solidFill>
                <a:latin typeface="Times New Roman"/>
              </a:rPr>
              <a:t> </a:t>
            </a:r>
            <a:r>
              <a:rPr lang="en-US" sz="1600" b="0" strike="noStrike" spc="-21" dirty="0" err="1">
                <a:solidFill>
                  <a:srgbClr val="000000"/>
                </a:solidFill>
                <a:latin typeface="Times New Roman"/>
              </a:rPr>
              <a:t>Yardımlar</a:t>
            </a:r>
            <a:r>
              <a:rPr lang="en-US" sz="1600" b="0" strike="noStrike" spc="-21" dirty="0">
                <a:solidFill>
                  <a:srgbClr val="000000"/>
                </a:solidFill>
                <a:latin typeface="Times New Roman"/>
              </a:rPr>
              <a:t> </a:t>
            </a:r>
            <a:r>
              <a:rPr lang="en-US" sz="1600" b="0" strike="noStrike" spc="-1" dirty="0" err="1">
                <a:solidFill>
                  <a:srgbClr val="000000"/>
                </a:solidFill>
                <a:latin typeface="Times New Roman"/>
              </a:rPr>
              <a:t>Genel</a:t>
            </a:r>
            <a:r>
              <a:rPr lang="en-US" sz="1600" b="0" strike="noStrike" spc="-1" dirty="0">
                <a:solidFill>
                  <a:srgbClr val="000000"/>
                </a:solidFill>
                <a:latin typeface="Times New Roman"/>
              </a:rPr>
              <a:t> </a:t>
            </a:r>
            <a:r>
              <a:rPr lang="en-US" sz="1600" b="0" strike="noStrike" spc="-7" dirty="0" err="1">
                <a:solidFill>
                  <a:srgbClr val="000000"/>
                </a:solidFill>
                <a:latin typeface="Times New Roman"/>
              </a:rPr>
              <a:t>Müdürlüğü</a:t>
            </a:r>
            <a:r>
              <a:rPr lang="tr-TR" sz="1600" spc="-7" dirty="0" err="1">
                <a:solidFill>
                  <a:srgbClr val="000000"/>
                </a:solidFill>
                <a:latin typeface="Times New Roman"/>
              </a:rPr>
              <a:t>nden</a:t>
            </a:r>
            <a:r>
              <a:rPr lang="en-US" sz="1600" b="0" strike="noStrike" spc="-7" dirty="0">
                <a:solidFill>
                  <a:srgbClr val="000000"/>
                </a:solidFill>
                <a:latin typeface="Times New Roman"/>
              </a:rPr>
              <a:t> her ay </a:t>
            </a:r>
            <a:r>
              <a:rPr lang="tr-TR" sz="1600" b="1" spc="-7" dirty="0">
                <a:solidFill>
                  <a:srgbClr val="C00000"/>
                </a:solidFill>
                <a:latin typeface="Times New Roman"/>
              </a:rPr>
              <a:t>453.995,00 TL </a:t>
            </a:r>
            <a:r>
              <a:rPr lang="en-US" sz="1600" b="0" strike="noStrike" spc="-7" dirty="0" err="1">
                <a:solidFill>
                  <a:srgbClr val="000000"/>
                </a:solidFill>
                <a:latin typeface="Times New Roman"/>
              </a:rPr>
              <a:t>periyodik</a:t>
            </a:r>
            <a:r>
              <a:rPr lang="en-US" sz="1600" b="0" strike="noStrike" spc="-7" dirty="0">
                <a:solidFill>
                  <a:srgbClr val="000000"/>
                </a:solidFill>
                <a:latin typeface="Times New Roman"/>
              </a:rPr>
              <a:t> </a:t>
            </a:r>
            <a:r>
              <a:rPr lang="en-US" sz="1600" b="0" strike="noStrike" spc="-12" dirty="0">
                <a:solidFill>
                  <a:srgbClr val="000000"/>
                </a:solidFill>
                <a:latin typeface="Times New Roman"/>
              </a:rPr>
              <a:t>pay</a:t>
            </a:r>
            <a:r>
              <a:rPr lang="en-US" sz="1600" b="0" strike="noStrike" spc="-7" dirty="0">
                <a:solidFill>
                  <a:srgbClr val="000000"/>
                </a:solidFill>
                <a:latin typeface="Times New Roman"/>
              </a:rPr>
              <a:t> </a:t>
            </a:r>
            <a:r>
              <a:rPr lang="en-US" sz="1600" b="0" strike="noStrike" spc="-26" dirty="0" err="1">
                <a:solidFill>
                  <a:srgbClr val="000000"/>
                </a:solidFill>
                <a:latin typeface="Times New Roman"/>
              </a:rPr>
              <a:t>gelmektedir</a:t>
            </a:r>
            <a:r>
              <a:rPr lang="en-US" sz="1600" b="0" strike="noStrike" spc="-26" dirty="0">
                <a:solidFill>
                  <a:srgbClr val="000000"/>
                </a:solidFill>
                <a:latin typeface="Times New Roman"/>
              </a:rPr>
              <a:t>.</a:t>
            </a:r>
            <a:endParaRPr lang="tr-TR" sz="1600" b="0" strike="noStrike" spc="-1" dirty="0">
              <a:latin typeface="Arial"/>
            </a:endParaRPr>
          </a:p>
        </p:txBody>
      </p:sp>
      <p:sp>
        <p:nvSpPr>
          <p:cNvPr id="206" name="object 8"/>
          <p:cNvSpPr/>
          <p:nvPr/>
        </p:nvSpPr>
        <p:spPr>
          <a:xfrm>
            <a:off x="1926619" y="823175"/>
            <a:ext cx="7427520" cy="382055"/>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2400" b="0" strike="noStrike" spc="-32" dirty="0">
                <a:solidFill>
                  <a:srgbClr val="006FC0"/>
                </a:solidFill>
                <a:latin typeface="Times New Roman"/>
              </a:rPr>
              <a:t> </a:t>
            </a:r>
            <a:r>
              <a:rPr lang="en-US" sz="2400" b="1" strike="noStrike" spc="-32" dirty="0">
                <a:solidFill>
                  <a:srgbClr val="006FC0"/>
                </a:solidFill>
                <a:latin typeface="Times New Roman"/>
              </a:rPr>
              <a:t>SOSYAL </a:t>
            </a:r>
            <a:r>
              <a:rPr lang="en-US" sz="2400" b="1" strike="noStrike" spc="-21" dirty="0">
                <a:solidFill>
                  <a:srgbClr val="006FC0"/>
                </a:solidFill>
                <a:latin typeface="Times New Roman"/>
              </a:rPr>
              <a:t>YARDIMLAŞMA </a:t>
            </a:r>
            <a:r>
              <a:rPr lang="en-US" sz="2400" b="1" strike="noStrike" spc="-7" dirty="0">
                <a:solidFill>
                  <a:srgbClr val="006FC0"/>
                </a:solidFill>
                <a:latin typeface="Times New Roman"/>
              </a:rPr>
              <a:t>VE </a:t>
            </a:r>
            <a:r>
              <a:rPr lang="en-US" sz="2400" b="1" strike="noStrike" spc="-46" dirty="0">
                <a:solidFill>
                  <a:srgbClr val="006FC0"/>
                </a:solidFill>
                <a:latin typeface="Times New Roman"/>
              </a:rPr>
              <a:t>DAYANIŞMA</a:t>
            </a:r>
            <a:r>
              <a:rPr lang="en-US" sz="2400" b="1" strike="noStrike" spc="-1" dirty="0">
                <a:solidFill>
                  <a:srgbClr val="006FC0"/>
                </a:solidFill>
                <a:latin typeface="Times New Roman"/>
              </a:rPr>
              <a:t> </a:t>
            </a:r>
            <a:r>
              <a:rPr lang="en-US" sz="2400" b="1" strike="noStrike" spc="-21" dirty="0">
                <a:solidFill>
                  <a:srgbClr val="006FC0"/>
                </a:solidFill>
                <a:latin typeface="Times New Roman"/>
              </a:rPr>
              <a:t>VAKFI</a:t>
            </a:r>
            <a:endParaRPr lang="tr-TR" sz="2400" b="0" strike="noStrike" spc="-1" dirty="0">
              <a:latin typeface="Arial"/>
            </a:endParaRPr>
          </a:p>
        </p:txBody>
      </p:sp>
      <p:graphicFrame>
        <p:nvGraphicFramePr>
          <p:cNvPr id="207" name="Tablo 9"/>
          <p:cNvGraphicFramePr/>
          <p:nvPr>
            <p:extLst>
              <p:ext uri="{D42A27DB-BD31-4B8C-83A1-F6EECF244321}">
                <p14:modId xmlns:p14="http://schemas.microsoft.com/office/powerpoint/2010/main" val="4029784123"/>
              </p:ext>
            </p:extLst>
          </p:nvPr>
        </p:nvGraphicFramePr>
        <p:xfrm>
          <a:off x="562941" y="4371195"/>
          <a:ext cx="8234021" cy="2537460"/>
        </p:xfrm>
        <a:graphic>
          <a:graphicData uri="http://schemas.openxmlformats.org/drawingml/2006/table">
            <a:tbl>
              <a:tblPr>
                <a:tableStyleId>{69CF1AB2-1976-4502-BF36-3FF5EA218861}</a:tableStyleId>
              </a:tblPr>
              <a:tblGrid>
                <a:gridCol w="3538379">
                  <a:extLst>
                    <a:ext uri="{9D8B030D-6E8A-4147-A177-3AD203B41FA5}">
                      <a16:colId xmlns:a16="http://schemas.microsoft.com/office/drawing/2014/main" val="20000"/>
                    </a:ext>
                  </a:extLst>
                </a:gridCol>
                <a:gridCol w="1547640">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1573202">
                  <a:extLst>
                    <a:ext uri="{9D8B030D-6E8A-4147-A177-3AD203B41FA5}">
                      <a16:colId xmlns:a16="http://schemas.microsoft.com/office/drawing/2014/main" val="20003"/>
                    </a:ext>
                  </a:extLst>
                </a:gridCol>
              </a:tblGrid>
              <a:tr h="450695">
                <a:tc>
                  <a:txBody>
                    <a:bodyPr/>
                    <a:lstStyle/>
                    <a:p>
                      <a:pPr algn="ctr"/>
                      <a:r>
                        <a:rPr lang="tr-TR" sz="1400" b="1" dirty="0">
                          <a:latin typeface="Times New Roman" panose="02020603050405020304" pitchFamily="18" charset="0"/>
                          <a:cs typeface="Times New Roman" panose="02020603050405020304" pitchFamily="18" charset="0"/>
                        </a:rPr>
                        <a:t>YAPILAN YARDIMLAR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83160" algn="ctr">
                        <a:lnSpc>
                          <a:spcPct val="100000"/>
                        </a:lnSpc>
                        <a:spcBef>
                          <a:spcPts val="264"/>
                        </a:spcBef>
                        <a:tabLst>
                          <a:tab pos="0" algn="l"/>
                        </a:tabLst>
                      </a:pPr>
                      <a:r>
                        <a:rPr lang="tr-TR" sz="1400" b="1" strike="noStrike" spc="-7" dirty="0">
                          <a:latin typeface="Times New Roman" panose="02020603050405020304" pitchFamily="18" charset="0"/>
                          <a:cs typeface="Times New Roman" panose="02020603050405020304" pitchFamily="18" charset="0"/>
                        </a:rPr>
                        <a:t>2021</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92160" algn="ctr">
                        <a:lnSpc>
                          <a:spcPct val="100000"/>
                        </a:lnSpc>
                        <a:spcBef>
                          <a:spcPts val="374"/>
                        </a:spcBef>
                      </a:pPr>
                      <a:r>
                        <a:rPr lang="tr-TR" sz="1400" b="1" strike="noStrike" spc="-1" dirty="0">
                          <a:latin typeface="Times New Roman" panose="02020603050405020304" pitchFamily="18" charset="0"/>
                          <a:cs typeface="Times New Roman" panose="02020603050405020304" pitchFamily="18" charset="0"/>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92160" algn="ctr">
                        <a:lnSpc>
                          <a:spcPct val="100000"/>
                        </a:lnSpc>
                        <a:spcBef>
                          <a:spcPts val="374"/>
                        </a:spcBef>
                      </a:pPr>
                      <a:r>
                        <a:rPr lang="tr-TR" sz="1400" b="1" strike="noStrike" spc="-1" dirty="0">
                          <a:latin typeface="Times New Roman" panose="02020603050405020304" pitchFamily="18" charset="0"/>
                          <a:cs typeface="Times New Roman" panose="02020603050405020304" pitchFamily="18" charset="0"/>
                        </a:rPr>
                        <a:t>2023 (Ocak-Haziran)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403253">
                <a:tc>
                  <a:txBody>
                    <a:bodyPr/>
                    <a:lstStyle/>
                    <a:p>
                      <a:pPr marL="82440" algn="ctr">
                        <a:lnSpc>
                          <a:spcPct val="100000"/>
                        </a:lnSpc>
                        <a:spcBef>
                          <a:spcPts val="244"/>
                        </a:spcBef>
                      </a:pPr>
                      <a:r>
                        <a:rPr lang="tr-TR" sz="1400" strike="noStrike" spc="-12" dirty="0">
                          <a:latin typeface="Times New Roman" panose="02020603050405020304" pitchFamily="18" charset="0"/>
                          <a:cs typeface="Times New Roman" panose="02020603050405020304" pitchFamily="18" charset="0"/>
                        </a:rPr>
                        <a:t>TOPLAM </a:t>
                      </a:r>
                      <a:r>
                        <a:rPr lang="tr-TR" sz="1400" strike="noStrike" spc="-7" dirty="0">
                          <a:latin typeface="Times New Roman" panose="02020603050405020304" pitchFamily="18" charset="0"/>
                          <a:cs typeface="Times New Roman" panose="02020603050405020304" pitchFamily="18" charset="0"/>
                        </a:rPr>
                        <a:t>NAKDİ</a:t>
                      </a:r>
                      <a:r>
                        <a:rPr lang="tr-TR" sz="1400" strike="noStrike" spc="43" dirty="0">
                          <a:latin typeface="Times New Roman" panose="02020603050405020304" pitchFamily="18" charset="0"/>
                          <a:cs typeface="Times New Roman" panose="02020603050405020304" pitchFamily="18" charset="0"/>
                        </a:rPr>
                        <a:t> </a:t>
                      </a:r>
                      <a:r>
                        <a:rPr lang="tr-TR" sz="1400" strike="noStrike" spc="-7" dirty="0">
                          <a:latin typeface="Times New Roman" panose="02020603050405020304" pitchFamily="18" charset="0"/>
                          <a:cs typeface="Times New Roman" panose="02020603050405020304" pitchFamily="18" charset="0"/>
                        </a:rPr>
                        <a:t>YARDIM (Vakıf Öz Kaynakları)</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3160" algn="ctr">
                        <a:lnSpc>
                          <a:spcPct val="100000"/>
                        </a:lnSpc>
                        <a:spcBef>
                          <a:spcPts val="300"/>
                        </a:spcBef>
                        <a:tabLst>
                          <a:tab pos="0" algn="l"/>
                        </a:tabLst>
                      </a:pPr>
                      <a:r>
                        <a:rPr lang="tr-TR" sz="1400" strike="noStrike" spc="-1" dirty="0">
                          <a:latin typeface="Times New Roman" panose="02020603050405020304" pitchFamily="18" charset="0"/>
                          <a:cs typeface="Times New Roman" panose="02020603050405020304" pitchFamily="18" charset="0"/>
                        </a:rPr>
                        <a:t>178.846,25</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38113" indent="-138113" algn="ctr">
                        <a:lnSpc>
                          <a:spcPct val="100000"/>
                        </a:lnSpc>
                        <a:spcBef>
                          <a:spcPts val="300"/>
                        </a:spcBef>
                      </a:pPr>
                      <a:r>
                        <a:rPr lang="tr-TR" sz="1400" strike="noStrike" spc="-1" dirty="0">
                          <a:latin typeface="Times New Roman" panose="02020603050405020304" pitchFamily="18" charset="0"/>
                          <a:cs typeface="Times New Roman" panose="02020603050405020304" pitchFamily="18" charset="0"/>
                        </a:rPr>
                        <a:t>2.668.287,68</a:t>
                      </a:r>
                      <a:endParaRPr lang="tr-TR" sz="1400" b="0" strike="noStrike" spc="-1" dirty="0">
                        <a:highlight>
                          <a:srgbClr val="FFFF00"/>
                        </a:highligh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38113" indent="-138113" algn="ctr">
                        <a:lnSpc>
                          <a:spcPct val="100000"/>
                        </a:lnSpc>
                        <a:spcBef>
                          <a:spcPts val="300"/>
                        </a:spcBef>
                      </a:pPr>
                      <a:r>
                        <a:rPr lang="tr-TR" sz="1400" b="0" strike="noStrike" spc="-1" dirty="0">
                          <a:latin typeface="Times New Roman" panose="02020603050405020304" pitchFamily="18" charset="0"/>
                          <a:cs typeface="Times New Roman" panose="02020603050405020304" pitchFamily="18" charset="0"/>
                        </a:rPr>
                        <a:t>3.673.366,32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873">
                <a:tc>
                  <a:txBody>
                    <a:bodyPr/>
                    <a:lstStyle/>
                    <a:p>
                      <a:pPr marL="82440" algn="ctr">
                        <a:lnSpc>
                          <a:spcPct val="100000"/>
                        </a:lnSpc>
                        <a:spcBef>
                          <a:spcPts val="244"/>
                        </a:spcBef>
                      </a:pPr>
                      <a:r>
                        <a:rPr lang="tr-TR" sz="1400" strike="noStrike" spc="-12" dirty="0">
                          <a:latin typeface="Times New Roman" panose="02020603050405020304" pitchFamily="18" charset="0"/>
                          <a:cs typeface="Times New Roman" panose="02020603050405020304" pitchFamily="18" charset="0"/>
                        </a:rPr>
                        <a:t>Toplam </a:t>
                      </a:r>
                      <a:r>
                        <a:rPr lang="tr-TR" sz="1400" strike="noStrike" spc="-7" dirty="0">
                          <a:latin typeface="Times New Roman" panose="02020603050405020304" pitchFamily="18" charset="0"/>
                          <a:cs typeface="Times New Roman" panose="02020603050405020304" pitchFamily="18" charset="0"/>
                        </a:rPr>
                        <a:t>Merkezi Yardım</a:t>
                      </a:r>
                      <a:r>
                        <a:rPr lang="tr-TR" sz="1400" strike="noStrike" spc="58" dirty="0">
                          <a:latin typeface="Times New Roman" panose="02020603050405020304" pitchFamily="18" charset="0"/>
                          <a:cs typeface="Times New Roman" panose="02020603050405020304" pitchFamily="18" charset="0"/>
                        </a:rPr>
                        <a:t> </a:t>
                      </a:r>
                      <a:r>
                        <a:rPr lang="tr-TR" sz="1400" strike="noStrike" spc="-7" dirty="0">
                          <a:latin typeface="Times New Roman" panose="02020603050405020304" pitchFamily="18" charset="0"/>
                          <a:cs typeface="Times New Roman" panose="02020603050405020304" pitchFamily="18" charset="0"/>
                        </a:rPr>
                        <a:t>Alan</a:t>
                      </a:r>
                      <a:endParaRPr lang="tr-TR" sz="1400" strike="noStrike" spc="-1" dirty="0">
                        <a:latin typeface="Times New Roman" panose="02020603050405020304" pitchFamily="18" charset="0"/>
                        <a:cs typeface="Times New Roman" panose="02020603050405020304" pitchFamily="18" charset="0"/>
                      </a:endParaRPr>
                    </a:p>
                    <a:p>
                      <a:pPr marL="82440" algn="ctr">
                        <a:lnSpc>
                          <a:spcPct val="100000"/>
                        </a:lnSpc>
                      </a:pPr>
                      <a:r>
                        <a:rPr lang="tr-TR" sz="1400" strike="noStrike" spc="-7" dirty="0">
                          <a:latin typeface="Times New Roman" panose="02020603050405020304" pitchFamily="18" charset="0"/>
                          <a:cs typeface="Times New Roman" panose="02020603050405020304" pitchFamily="18" charset="0"/>
                        </a:rPr>
                        <a:t>(</a:t>
                      </a:r>
                      <a:r>
                        <a:rPr lang="tr-TR" sz="1400" strike="noStrike" spc="-12" dirty="0">
                          <a:latin typeface="Times New Roman" panose="02020603050405020304" pitchFamily="18" charset="0"/>
                          <a:cs typeface="Times New Roman" panose="02020603050405020304" pitchFamily="18" charset="0"/>
                        </a:rPr>
                        <a:t>yaşlı, engelli, dul, asker</a:t>
                      </a:r>
                      <a:r>
                        <a:rPr lang="tr-TR" sz="1400" strike="noStrike" spc="72" dirty="0">
                          <a:latin typeface="Times New Roman" panose="02020603050405020304" pitchFamily="18" charset="0"/>
                          <a:cs typeface="Times New Roman" panose="02020603050405020304" pitchFamily="18" charset="0"/>
                        </a:rPr>
                        <a:t> </a:t>
                      </a:r>
                      <a:r>
                        <a:rPr lang="tr-TR" sz="1400" strike="noStrike" spc="-7" dirty="0">
                          <a:latin typeface="Times New Roman" panose="02020603050405020304" pitchFamily="18" charset="0"/>
                          <a:cs typeface="Times New Roman" panose="02020603050405020304" pitchFamily="18" charset="0"/>
                        </a:rPr>
                        <a:t>aylıkları</a:t>
                      </a:r>
                      <a:r>
                        <a:rPr lang="tr-TR" sz="1400" strike="noStrike" spc="-12" dirty="0">
                          <a:latin typeface="Times New Roman" panose="02020603050405020304" pitchFamily="18" charset="0"/>
                          <a:cs typeface="Times New Roman" panose="02020603050405020304" pitchFamily="18" charset="0"/>
                        </a:rPr>
                        <a:t>, EİKP, </a:t>
                      </a:r>
                      <a:r>
                        <a:rPr lang="tr-TR" sz="1400" strike="noStrike" spc="-12" dirty="0" err="1">
                          <a:latin typeface="Times New Roman" panose="02020603050405020304" pitchFamily="18" charset="0"/>
                          <a:cs typeface="Times New Roman" panose="02020603050405020304" pitchFamily="18" charset="0"/>
                        </a:rPr>
                        <a:t>pandemi</a:t>
                      </a:r>
                      <a:r>
                        <a:rPr lang="tr-TR" sz="1400" strike="noStrike" spc="-12" dirty="0">
                          <a:latin typeface="Times New Roman" panose="02020603050405020304" pitchFamily="18" charset="0"/>
                          <a:cs typeface="Times New Roman" panose="02020603050405020304" pitchFamily="18" charset="0"/>
                        </a:rPr>
                        <a:t> </a:t>
                      </a:r>
                      <a:r>
                        <a:rPr lang="tr-TR" sz="1400" strike="noStrike" spc="-7" dirty="0">
                          <a:latin typeface="Times New Roman" panose="02020603050405020304" pitchFamily="18" charset="0"/>
                          <a:cs typeface="Times New Roman" panose="02020603050405020304" pitchFamily="18" charset="0"/>
                        </a:rPr>
                        <a:t>ve diğer </a:t>
                      </a:r>
                      <a:r>
                        <a:rPr lang="tr-TR" sz="1400" strike="noStrike" spc="-12" dirty="0">
                          <a:latin typeface="Times New Roman" panose="02020603050405020304" pitchFamily="18" charset="0"/>
                          <a:cs typeface="Times New Roman" panose="02020603050405020304" pitchFamily="18" charset="0"/>
                        </a:rPr>
                        <a:t>kuruluş </a:t>
                      </a:r>
                      <a:r>
                        <a:rPr lang="tr-TR" sz="1400" strike="noStrike" spc="-7" dirty="0">
                          <a:latin typeface="Times New Roman" panose="02020603050405020304" pitchFamily="18" charset="0"/>
                          <a:cs typeface="Times New Roman" panose="02020603050405020304" pitchFamily="18" charset="0"/>
                        </a:rPr>
                        <a:t>başvuruları)</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3160" algn="ctr">
                        <a:lnSpc>
                          <a:spcPct val="100000"/>
                        </a:lnSpc>
                        <a:spcBef>
                          <a:spcPts val="309"/>
                        </a:spcBef>
                        <a:tabLst>
                          <a:tab pos="0" algn="l"/>
                        </a:tabLst>
                      </a:pPr>
                      <a:endParaRPr lang="tr-TR" sz="1400" strike="noStrike" spc="-1" dirty="0">
                        <a:latin typeface="Times New Roman" panose="02020603050405020304" pitchFamily="18" charset="0"/>
                        <a:cs typeface="Times New Roman" panose="02020603050405020304" pitchFamily="18" charset="0"/>
                      </a:endParaRPr>
                    </a:p>
                    <a:p>
                      <a:pPr marL="83160" algn="ctr">
                        <a:lnSpc>
                          <a:spcPct val="100000"/>
                        </a:lnSpc>
                        <a:spcBef>
                          <a:spcPts val="309"/>
                        </a:spcBef>
                        <a:tabLst>
                          <a:tab pos="0" algn="l"/>
                        </a:tabLst>
                      </a:pPr>
                      <a:r>
                        <a:rPr lang="tr-TR" sz="1400" strike="noStrike" spc="12" dirty="0">
                          <a:latin typeface="Times New Roman" panose="02020603050405020304" pitchFamily="18" charset="0"/>
                          <a:cs typeface="Times New Roman" panose="02020603050405020304" pitchFamily="18" charset="0"/>
                        </a:rPr>
                        <a:t>1.733.281,12</a:t>
                      </a:r>
                      <a:endParaRPr lang="tr-TR" sz="140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9000" algn="ctr">
                        <a:lnSpc>
                          <a:spcPct val="100000"/>
                        </a:lnSpc>
                        <a:spcBef>
                          <a:spcPts val="309"/>
                        </a:spcBef>
                      </a:pPr>
                      <a:r>
                        <a:rPr lang="tr-TR" sz="1400" strike="noStrike" spc="-1" dirty="0">
                          <a:latin typeface="Times New Roman" panose="02020603050405020304" pitchFamily="18" charset="0"/>
                          <a:cs typeface="Times New Roman" panose="02020603050405020304" pitchFamily="18" charset="0"/>
                        </a:rPr>
                        <a:t>35.135.989,81</a:t>
                      </a:r>
                      <a:endParaRPr lang="tr-TR" sz="1400" b="0" strike="noStrike" spc="-1" dirty="0">
                        <a:highlight>
                          <a:srgbClr val="FFFF00"/>
                        </a:highligh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9000" algn="ctr">
                        <a:lnSpc>
                          <a:spcPct val="100000"/>
                        </a:lnSpc>
                        <a:spcBef>
                          <a:spcPts val="309"/>
                        </a:spcBef>
                      </a:pPr>
                      <a:r>
                        <a:rPr lang="tr-TR" sz="1400" b="0" strike="noStrike" spc="-1" dirty="0">
                          <a:latin typeface="Times New Roman" panose="02020603050405020304" pitchFamily="18" charset="0"/>
                          <a:cs typeface="Times New Roman" panose="02020603050405020304" pitchFamily="18" charset="0"/>
                        </a:rPr>
                        <a:t>39.547.712,46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98949">
                <a:tc>
                  <a:txBody>
                    <a:bodyPr/>
                    <a:lstStyle/>
                    <a:p>
                      <a:pPr marL="82440" algn="ctr">
                        <a:lnSpc>
                          <a:spcPct val="100000"/>
                        </a:lnSpc>
                        <a:spcBef>
                          <a:spcPts val="244"/>
                        </a:spcBef>
                      </a:pPr>
                      <a:r>
                        <a:rPr lang="tr-TR" sz="1400" strike="noStrike" spc="-12" dirty="0">
                          <a:latin typeface="Times New Roman" panose="02020603050405020304" pitchFamily="18" charset="0"/>
                          <a:cs typeface="Times New Roman" panose="02020603050405020304" pitchFamily="18" charset="0"/>
                        </a:rPr>
                        <a:t>Toplam </a:t>
                      </a:r>
                      <a:r>
                        <a:rPr lang="tr-TR" sz="1400" strike="noStrike" spc="-7" dirty="0">
                          <a:latin typeface="Times New Roman" panose="02020603050405020304" pitchFamily="18" charset="0"/>
                          <a:cs typeface="Times New Roman" panose="02020603050405020304" pitchFamily="18" charset="0"/>
                        </a:rPr>
                        <a:t>Ayni (</a:t>
                      </a:r>
                      <a:r>
                        <a:rPr lang="tr-TR" sz="1400" strike="noStrike" spc="-12" dirty="0">
                          <a:latin typeface="Times New Roman" panose="02020603050405020304" pitchFamily="18" charset="0"/>
                          <a:cs typeface="Times New Roman" panose="02020603050405020304" pitchFamily="18" charset="0"/>
                        </a:rPr>
                        <a:t>Kömür</a:t>
                      </a:r>
                      <a:r>
                        <a:rPr lang="tr-TR" sz="1400" strike="noStrike" spc="-7" dirty="0">
                          <a:latin typeface="Times New Roman" panose="02020603050405020304" pitchFamily="18" charset="0"/>
                          <a:cs typeface="Times New Roman" panose="02020603050405020304" pitchFamily="18" charset="0"/>
                        </a:rPr>
                        <a:t>)</a:t>
                      </a:r>
                      <a:r>
                        <a:rPr lang="tr-TR" sz="1400" strike="noStrike" spc="83" dirty="0">
                          <a:latin typeface="Times New Roman" panose="02020603050405020304" pitchFamily="18" charset="0"/>
                          <a:cs typeface="Times New Roman" panose="02020603050405020304" pitchFamily="18" charset="0"/>
                        </a:rPr>
                        <a:t> </a:t>
                      </a:r>
                      <a:r>
                        <a:rPr lang="tr-TR" sz="1400" strike="noStrike" spc="-7" dirty="0">
                          <a:latin typeface="Times New Roman" panose="02020603050405020304" pitchFamily="18" charset="0"/>
                          <a:cs typeface="Times New Roman" panose="02020603050405020304" pitchFamily="18" charset="0"/>
                        </a:rPr>
                        <a:t>Yardımı</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3160" algn="ctr">
                        <a:lnSpc>
                          <a:spcPct val="100000"/>
                        </a:lnSpc>
                        <a:spcBef>
                          <a:spcPts val="315"/>
                        </a:spcBef>
                      </a:pPr>
                      <a:r>
                        <a:rPr lang="tr-TR" sz="1400" strike="noStrike" spc="-1" dirty="0">
                          <a:latin typeface="Times New Roman" panose="02020603050405020304" pitchFamily="18" charset="0"/>
                          <a:cs typeface="Times New Roman" panose="02020603050405020304" pitchFamily="18" charset="0"/>
                        </a:rPr>
                        <a:t>294.787,83   </a:t>
                      </a:r>
                    </a:p>
                    <a:p>
                      <a:pPr marL="83160" algn="ctr">
                        <a:lnSpc>
                          <a:spcPct val="100000"/>
                        </a:lnSpc>
                        <a:spcBef>
                          <a:spcPts val="315"/>
                        </a:spcBef>
                      </a:pPr>
                      <a:r>
                        <a:rPr lang="tr-TR" sz="1400" strike="noStrike" spc="-1" dirty="0">
                          <a:latin typeface="Times New Roman" panose="02020603050405020304" pitchFamily="18" charset="0"/>
                          <a:cs typeface="Times New Roman" panose="02020603050405020304" pitchFamily="18" charset="0"/>
                        </a:rPr>
                        <a:t> (483 Haneye 800’er ton )</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pPr>
                      <a:r>
                        <a:rPr lang="tr-TR" sz="1400" strike="noStrike" spc="-1" dirty="0">
                          <a:latin typeface="Times New Roman" panose="02020603050405020304" pitchFamily="18" charset="0"/>
                          <a:cs typeface="Times New Roman" panose="02020603050405020304" pitchFamily="18" charset="0"/>
                        </a:rPr>
                        <a:t>320 ton</a:t>
                      </a:r>
                    </a:p>
                    <a:p>
                      <a:pPr marL="379413" indent="-379413" algn="ctr">
                        <a:lnSpc>
                          <a:spcPct val="100000"/>
                        </a:lnSpc>
                      </a:pPr>
                      <a:r>
                        <a:rPr lang="tr-TR" sz="1400" strike="noStrike" spc="-1" dirty="0">
                          <a:latin typeface="Times New Roman" panose="02020603050405020304" pitchFamily="18" charset="0"/>
                          <a:cs typeface="Times New Roman" panose="02020603050405020304" pitchFamily="18" charset="0"/>
                        </a:rPr>
                        <a:t>675.526,40</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79413" indent="-379413" algn="ctr">
                        <a:lnSpc>
                          <a:spcPct val="100000"/>
                        </a:lnSpc>
                      </a:pPr>
                      <a:r>
                        <a:rPr lang="tr-TR" sz="1400" b="0" strike="noStrike" spc="-1" dirty="0">
                          <a:latin typeface="Times New Roman" panose="02020603050405020304" pitchFamily="18" charset="0"/>
                          <a:cs typeface="Times New Roman" panose="02020603050405020304" pitchFamily="18" charset="0"/>
                        </a:rPr>
                        <a:t>Henüz yardım</a:t>
                      </a:r>
                    </a:p>
                    <a:p>
                      <a:pPr marL="379413" indent="-379413" algn="ctr">
                        <a:lnSpc>
                          <a:spcPct val="100000"/>
                        </a:lnSpc>
                      </a:pPr>
                      <a:r>
                        <a:rPr lang="tr-TR" sz="1400" b="0" strike="noStrike" spc="-1" dirty="0">
                          <a:latin typeface="Times New Roman" panose="02020603050405020304" pitchFamily="18" charset="0"/>
                          <a:cs typeface="Times New Roman" panose="02020603050405020304" pitchFamily="18" charset="0"/>
                        </a:rPr>
                        <a:t>yapılmadı.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208" name="Tablo 8"/>
          <p:cNvGraphicFramePr/>
          <p:nvPr>
            <p:extLst>
              <p:ext uri="{D42A27DB-BD31-4B8C-83A1-F6EECF244321}">
                <p14:modId xmlns:p14="http://schemas.microsoft.com/office/powerpoint/2010/main" val="3615700589"/>
              </p:ext>
            </p:extLst>
          </p:nvPr>
        </p:nvGraphicFramePr>
        <p:xfrm>
          <a:off x="562940" y="1904959"/>
          <a:ext cx="8234020" cy="1842784"/>
        </p:xfrm>
        <a:graphic>
          <a:graphicData uri="http://schemas.openxmlformats.org/drawingml/2006/table">
            <a:tbl>
              <a:tblPr>
                <a:tableStyleId>{69CF1AB2-1976-4502-BF36-3FF5EA218861}</a:tableStyleId>
              </a:tblPr>
              <a:tblGrid>
                <a:gridCol w="899072">
                  <a:extLst>
                    <a:ext uri="{9D8B030D-6E8A-4147-A177-3AD203B41FA5}">
                      <a16:colId xmlns:a16="http://schemas.microsoft.com/office/drawing/2014/main" val="20000"/>
                    </a:ext>
                  </a:extLst>
                </a:gridCol>
                <a:gridCol w="1281188">
                  <a:extLst>
                    <a:ext uri="{9D8B030D-6E8A-4147-A177-3AD203B41FA5}">
                      <a16:colId xmlns:a16="http://schemas.microsoft.com/office/drawing/2014/main" val="20001"/>
                    </a:ext>
                  </a:extLst>
                </a:gridCol>
                <a:gridCol w="1168400">
                  <a:extLst>
                    <a:ext uri="{9D8B030D-6E8A-4147-A177-3AD203B41FA5}">
                      <a16:colId xmlns:a16="http://schemas.microsoft.com/office/drawing/2014/main" val="20002"/>
                    </a:ext>
                  </a:extLst>
                </a:gridCol>
                <a:gridCol w="1215905">
                  <a:extLst>
                    <a:ext uri="{9D8B030D-6E8A-4147-A177-3AD203B41FA5}">
                      <a16:colId xmlns:a16="http://schemas.microsoft.com/office/drawing/2014/main" val="20003"/>
                    </a:ext>
                  </a:extLst>
                </a:gridCol>
                <a:gridCol w="1132029">
                  <a:extLst>
                    <a:ext uri="{9D8B030D-6E8A-4147-A177-3AD203B41FA5}">
                      <a16:colId xmlns:a16="http://schemas.microsoft.com/office/drawing/2014/main" val="20004"/>
                    </a:ext>
                  </a:extLst>
                </a:gridCol>
                <a:gridCol w="1339509">
                  <a:extLst>
                    <a:ext uri="{9D8B030D-6E8A-4147-A177-3AD203B41FA5}">
                      <a16:colId xmlns:a16="http://schemas.microsoft.com/office/drawing/2014/main" val="20005"/>
                    </a:ext>
                  </a:extLst>
                </a:gridCol>
                <a:gridCol w="1197917">
                  <a:extLst>
                    <a:ext uri="{9D8B030D-6E8A-4147-A177-3AD203B41FA5}">
                      <a16:colId xmlns:a16="http://schemas.microsoft.com/office/drawing/2014/main" val="20006"/>
                    </a:ext>
                  </a:extLst>
                </a:gridCol>
              </a:tblGrid>
              <a:tr h="499680">
                <a:tc gridSpan="7">
                  <a:txBody>
                    <a:bodyPr/>
                    <a:lstStyle/>
                    <a:p>
                      <a:pPr algn="ctr">
                        <a:lnSpc>
                          <a:spcPct val="100000"/>
                        </a:lnSpc>
                        <a:spcBef>
                          <a:spcPts val="391"/>
                        </a:spcBef>
                      </a:pPr>
                      <a:r>
                        <a:rPr lang="en-US" sz="1600" b="1" strike="noStrike" spc="-7" dirty="0">
                          <a:latin typeface="Times New Roman" panose="02020603050405020304" pitchFamily="18" charset="0"/>
                          <a:cs typeface="Times New Roman" panose="02020603050405020304" pitchFamily="18" charset="0"/>
                        </a:rPr>
                        <a:t>PERSONEL</a:t>
                      </a:r>
                      <a:r>
                        <a:rPr lang="en-US" sz="1600" b="1" strike="noStrike" spc="128" dirty="0">
                          <a:latin typeface="Times New Roman" panose="02020603050405020304" pitchFamily="18" charset="0"/>
                          <a:cs typeface="Times New Roman" panose="02020603050405020304" pitchFamily="18" charset="0"/>
                        </a:rPr>
                        <a:t> </a:t>
                      </a:r>
                      <a:r>
                        <a:rPr lang="en-US" sz="1600" b="1" strike="noStrike" spc="-15" dirty="0">
                          <a:latin typeface="Times New Roman" panose="02020603050405020304" pitchFamily="18" charset="0"/>
                          <a:cs typeface="Times New Roman" panose="02020603050405020304" pitchFamily="18" charset="0"/>
                        </a:rPr>
                        <a:t>DAĞILIMI</a:t>
                      </a:r>
                      <a:endParaRPr lang="tr-TR" sz="16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906480">
                <a:tc>
                  <a:txBody>
                    <a:bodyPr/>
                    <a:lstStyle/>
                    <a:p>
                      <a:pPr marL="135360" indent="-35640" algn="ctr">
                        <a:lnSpc>
                          <a:spcPct val="100000"/>
                        </a:lnSpc>
                        <a:spcBef>
                          <a:spcPts val="425"/>
                        </a:spcBef>
                        <a:tabLst>
                          <a:tab pos="0" algn="l"/>
                        </a:tabLst>
                      </a:pPr>
                      <a:r>
                        <a:rPr lang="tr-TR" sz="1400" b="1" strike="noStrike" spc="-7" dirty="0">
                          <a:latin typeface="Times New Roman" panose="02020603050405020304" pitchFamily="18" charset="0"/>
                          <a:cs typeface="Times New Roman" panose="02020603050405020304" pitchFamily="18" charset="0"/>
                        </a:rPr>
                        <a:t>Müdür</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400" b="1" strike="noStrike" spc="-1" dirty="0">
                          <a:latin typeface="Times New Roman" panose="02020603050405020304" pitchFamily="18" charset="0"/>
                          <a:cs typeface="Times New Roman" panose="02020603050405020304" pitchFamily="18" charset="0"/>
                        </a:rPr>
                        <a:t>Sosyal Yardım ve İnceleme Görevlisi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400" b="1" strike="noStrike" spc="-1" dirty="0">
                          <a:latin typeface="Times New Roman" panose="02020603050405020304" pitchFamily="18" charset="0"/>
                          <a:cs typeface="Times New Roman" panose="02020603050405020304" pitchFamily="18" charset="0"/>
                        </a:rPr>
                        <a:t>Büro Görevlisi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400" b="1" strike="noStrike" spc="-1" dirty="0">
                          <a:latin typeface="Times New Roman" panose="02020603050405020304" pitchFamily="18" charset="0"/>
                          <a:cs typeface="Times New Roman" panose="02020603050405020304" pitchFamily="18" charset="0"/>
                        </a:rPr>
                        <a:t>Yardımcı Hizmet Görevlisi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425"/>
                        </a:spcBef>
                        <a:tabLst>
                          <a:tab pos="0" algn="l"/>
                        </a:tabLst>
                      </a:pPr>
                      <a:r>
                        <a:rPr lang="tr-TR" sz="1400" b="1" strike="noStrike" spc="-1" dirty="0">
                          <a:latin typeface="Times New Roman" panose="02020603050405020304" pitchFamily="18" charset="0"/>
                          <a:cs typeface="Times New Roman" panose="02020603050405020304" pitchFamily="18" charset="0"/>
                        </a:rPr>
                        <a:t>Dış Kurum Personeli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400" b="1" strike="noStrike" spc="-1" dirty="0">
                          <a:latin typeface="Times New Roman" panose="02020603050405020304" pitchFamily="18" charset="0"/>
                          <a:cs typeface="Times New Roman" panose="02020603050405020304" pitchFamily="18" charset="0"/>
                        </a:rPr>
                        <a:t>Geçici</a:t>
                      </a:r>
                    </a:p>
                    <a:p>
                      <a:pPr algn="ctr">
                        <a:lnSpc>
                          <a:spcPct val="100000"/>
                        </a:lnSpc>
                      </a:pPr>
                      <a:r>
                        <a:rPr lang="tr-TR" sz="1400" b="1" strike="noStrike" spc="-1" dirty="0">
                          <a:latin typeface="Times New Roman" panose="02020603050405020304" pitchFamily="18" charset="0"/>
                          <a:cs typeface="Times New Roman" panose="02020603050405020304" pitchFamily="18" charset="0"/>
                        </a:rPr>
                        <a:t> Personel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tabLst>
                          <a:tab pos="0" algn="l"/>
                        </a:tabLst>
                      </a:pPr>
                      <a:r>
                        <a:rPr lang="tr-TR" sz="1400" b="1" strike="noStrike" spc="-12" dirty="0">
                          <a:latin typeface="Times New Roman" panose="02020603050405020304" pitchFamily="18" charset="0"/>
                          <a:cs typeface="Times New Roman" panose="02020603050405020304" pitchFamily="18" charset="0"/>
                        </a:rPr>
                        <a:t>Toplam</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436624">
                <a:tc>
                  <a:txBody>
                    <a:bodyPr/>
                    <a:lstStyle/>
                    <a:p>
                      <a:pPr marL="442913" indent="-442913" algn="ctr">
                        <a:lnSpc>
                          <a:spcPct val="100000"/>
                        </a:lnSpc>
                        <a:spcBef>
                          <a:spcPts val="1216"/>
                        </a:spcBef>
                      </a:pPr>
                      <a:r>
                        <a:rPr lang="en-US" sz="1400" b="1" strike="noStrike" spc="-1" dirty="0">
                          <a:latin typeface="Times New Roman" panose="02020603050405020304" pitchFamily="18" charset="0"/>
                          <a:cs typeface="Times New Roman" panose="02020603050405020304" pitchFamily="18" charset="0"/>
                        </a:rPr>
                        <a:t>1</a:t>
                      </a:r>
                      <a:endParaRPr lang="tr-TR" sz="14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1" strike="noStrike" spc="-1" dirty="0">
                          <a:latin typeface="Times New Roman" panose="02020603050405020304" pitchFamily="18" charset="0"/>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400" b="1" strike="noStrike" spc="-1" dirty="0">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tr-TR" sz="1400" b="1" strike="noStrike" spc="-1" dirty="0">
                          <a:latin typeface="Times New Roman" panose="02020603050405020304" pitchFamily="18" charset="0"/>
                          <a:cs typeface="Times New Roman" panose="020206030504050203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9"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 name="Slayt Numarası Yer Tutucusu 5">
            <a:extLst>
              <a:ext uri="{FF2B5EF4-FFF2-40B4-BE49-F238E27FC236}">
                <a16:creationId xmlns:a16="http://schemas.microsoft.com/office/drawing/2014/main" id="{35F9D9D7-D7A1-B8EB-9F05-15ECC3485958}"/>
              </a:ext>
            </a:extLst>
          </p:cNvPr>
          <p:cNvSpPr>
            <a:spLocks noGrp="1"/>
          </p:cNvSpPr>
          <p:nvPr>
            <p:ph type="sldNum" idx="12"/>
          </p:nvPr>
        </p:nvSpPr>
        <p:spPr>
          <a:xfrm>
            <a:off x="3772428" y="7104754"/>
            <a:ext cx="1039602" cy="404280"/>
          </a:xfrm>
        </p:spPr>
        <p:txBody>
          <a:bodyPr/>
          <a:lstStyle/>
          <a:p>
            <a:pPr algn="r"/>
            <a:fld id="{CE82A7D5-7ADE-4935-8B19-4ADC9E8C697E}" type="slidenum">
              <a:rPr lang="en-US" sz="1800" spc="-1" smtClean="0"/>
              <a:pPr algn="r"/>
              <a:t>29</a:t>
            </a:fld>
            <a:endParaRPr lang="tr-TR" spc="-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object 2"/>
          <p:cNvSpPr/>
          <p:nvPr/>
        </p:nvSpPr>
        <p:spPr>
          <a:xfrm>
            <a:off x="295200" y="1720440"/>
            <a:ext cx="7345440" cy="258120"/>
          </a:xfrm>
          <a:prstGeom prst="rect">
            <a:avLst/>
          </a:prstGeom>
          <a:noFill/>
          <a:ln w="0">
            <a:noFill/>
          </a:ln>
        </p:spPr>
        <p:style>
          <a:lnRef idx="0">
            <a:scrgbClr r="0" g="0" b="0"/>
          </a:lnRef>
          <a:fillRef idx="0">
            <a:scrgbClr r="0" g="0" b="0"/>
          </a:fillRef>
          <a:effectRef idx="0">
            <a:scrgbClr r="0" g="0" b="0"/>
          </a:effectRef>
          <a:fontRef idx="minor"/>
        </p:style>
      </p:sp>
      <p:sp>
        <p:nvSpPr>
          <p:cNvPr id="101" name="PlaceHolder 1"/>
          <p:cNvSpPr>
            <a:spLocks noGrp="1"/>
          </p:cNvSpPr>
          <p:nvPr>
            <p:ph type="title" idx="4294967295"/>
          </p:nvPr>
        </p:nvSpPr>
        <p:spPr>
          <a:xfrm>
            <a:off x="2089080" y="175000"/>
            <a:ext cx="60955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600" b="1" strike="noStrike" cap="all" spc="-32" dirty="0">
                <a:solidFill>
                  <a:srgbClr val="006FC0"/>
                </a:solidFill>
                <a:latin typeface="Times New Roman"/>
              </a:rPr>
              <a:t>İLÇEMİZİN TARİHÇESİ</a:t>
            </a:r>
            <a:endParaRPr lang="en-US" sz="3600" b="0" strike="noStrike" spc="-1" dirty="0">
              <a:solidFill>
                <a:srgbClr val="000000"/>
              </a:solidFill>
              <a:latin typeface="Tw Cen MT"/>
            </a:endParaRPr>
          </a:p>
        </p:txBody>
      </p:sp>
      <p:sp>
        <p:nvSpPr>
          <p:cNvPr id="103" name="Dikdörtgen 5"/>
          <p:cNvSpPr/>
          <p:nvPr/>
        </p:nvSpPr>
        <p:spPr>
          <a:xfrm>
            <a:off x="467288" y="2028528"/>
            <a:ext cx="8425323" cy="34764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2900" indent="-342900" algn="just">
              <a:lnSpc>
                <a:spcPct val="100000"/>
              </a:lnSpc>
              <a:buFont typeface="Wingdings" panose="05000000000000000000" pitchFamily="2" charset="2"/>
              <a:buChar char="Ø"/>
            </a:pPr>
            <a:r>
              <a:rPr lang="tr-TR" sz="2000" spc="-1" dirty="0">
                <a:solidFill>
                  <a:srgbClr val="0D0D0D"/>
                </a:solidFill>
                <a:latin typeface="Times New Roman"/>
              </a:rPr>
              <a:t>İzmit Körfezi’nin kuzeybatı kesimine uzanan geniş, çayırlık alana önceden beridir Çayırova denildiği bilinmektedir. Fatih Sultan Mehmet’in düzenlediği bir sefer için ordusuyla mola verdiği ve hastalanarak hakka irtihal ettiği Hünkar Çayırı olarak bilinen bu bölge Çayırova’ya adını vermektedir, burası </a:t>
            </a:r>
            <a:r>
              <a:rPr lang="tr-TR" sz="2000" b="0" strike="noStrike" spc="-1" dirty="0">
                <a:solidFill>
                  <a:srgbClr val="0D0D0D"/>
                </a:solidFill>
                <a:latin typeface="Times New Roman"/>
              </a:rPr>
              <a:t>22 Mart 2008 tarihinde oluşturulan y</a:t>
            </a:r>
            <a:r>
              <a:rPr lang="tr-TR" sz="2000" spc="-1" dirty="0">
                <a:solidFill>
                  <a:srgbClr val="0D0D0D"/>
                </a:solidFill>
                <a:latin typeface="Times New Roman"/>
              </a:rPr>
              <a:t>eni statü ile Gebze ilçesi sınırları içerisinde kalmıştır. Bölgenin güneyinde yer alan mahalleler Çayırova ilçesi sınırlarına dahil edilmiştir.</a:t>
            </a:r>
          </a:p>
          <a:p>
            <a:pPr algn="just">
              <a:lnSpc>
                <a:spcPct val="100000"/>
              </a:lnSpc>
            </a:pPr>
            <a:endParaRPr lang="tr-TR" sz="2000" spc="-1" dirty="0">
              <a:solidFill>
                <a:srgbClr val="0D0D0D"/>
              </a:solidFill>
              <a:latin typeface="Times New Roman"/>
            </a:endParaRPr>
          </a:p>
          <a:p>
            <a:pPr marL="361950" indent="-361950" algn="just">
              <a:buClr>
                <a:srgbClr val="0D0D0D"/>
              </a:buClr>
              <a:buFont typeface="Wingdings" charset="2"/>
              <a:buChar char=""/>
            </a:pPr>
            <a:r>
              <a:rPr lang="tr-TR" sz="2000" strike="noStrike" spc="-1" dirty="0">
                <a:solidFill>
                  <a:srgbClr val="0D0D0D"/>
                </a:solidFill>
                <a:latin typeface="Times New Roman"/>
              </a:rPr>
              <a:t>İl</a:t>
            </a:r>
            <a:r>
              <a:rPr lang="tr-TR" sz="2000" b="0" strike="noStrike" spc="-1" dirty="0">
                <a:solidFill>
                  <a:srgbClr val="0D0D0D"/>
                </a:solidFill>
                <a:latin typeface="Times New Roman"/>
              </a:rPr>
              <a:t>çemizin tarihi yeri olan daha önceleri Ak Kilise adıyla anılan bölge Cumhuriyet döneminde Akse olarak isimlendirilmiştir. Buranın tarihi 500-550 yıl öncesine dayanmaktadır.</a:t>
            </a:r>
            <a:endParaRPr lang="tr-TR" sz="2000" b="0" strike="noStrike" spc="-1" dirty="0">
              <a:latin typeface="Arial"/>
            </a:endParaRPr>
          </a:p>
        </p:txBody>
      </p:sp>
      <p:sp>
        <p:nvSpPr>
          <p:cNvPr id="6"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6F01C227-899F-7E0A-367F-AB2E55B03483}"/>
              </a:ext>
            </a:extLst>
          </p:cNvPr>
          <p:cNvSpPr>
            <a:spLocks noGrp="1"/>
          </p:cNvSpPr>
          <p:nvPr>
            <p:ph type="sldNum" idx="12"/>
          </p:nvPr>
        </p:nvSpPr>
        <p:spPr/>
        <p:txBody>
          <a:bodyPr/>
          <a:lstStyle/>
          <a:p>
            <a:pPr algn="r"/>
            <a:fld id="{4C66CDD5-FB62-4212-8535-01DC6434EC81}" type="slidenum">
              <a:rPr lang="tr-TR" spc="-1" smtClean="0"/>
              <a:pPr algn="r"/>
              <a:t>3</a:t>
            </a:fld>
            <a:endParaRPr lang="tr-TR" spc="-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object 6"/>
          <p:cNvSpPr/>
          <p:nvPr/>
        </p:nvSpPr>
        <p:spPr>
          <a:xfrm>
            <a:off x="1873454" y="754144"/>
            <a:ext cx="7122960" cy="3787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2200" b="1" strike="noStrike" spc="-32" dirty="0">
                <a:solidFill>
                  <a:srgbClr val="006FC0"/>
                </a:solidFill>
                <a:latin typeface="Trebuchet MS"/>
              </a:rPr>
              <a:t> </a:t>
            </a:r>
            <a:r>
              <a:rPr lang="tr-TR" sz="2400" b="1" strike="noStrike" spc="-32" dirty="0">
                <a:solidFill>
                  <a:srgbClr val="006FC0"/>
                </a:solidFill>
                <a:latin typeface="Times New Roman"/>
              </a:rPr>
              <a:t>S</a:t>
            </a:r>
            <a:r>
              <a:rPr lang="en-US" sz="2400" b="1" strike="noStrike" spc="-32" dirty="0">
                <a:solidFill>
                  <a:srgbClr val="006FC0"/>
                </a:solidFill>
                <a:latin typeface="Times New Roman"/>
              </a:rPr>
              <a:t>OSYAL </a:t>
            </a:r>
            <a:r>
              <a:rPr lang="en-US" sz="2400" b="1" strike="noStrike" spc="-21" dirty="0">
                <a:solidFill>
                  <a:srgbClr val="006FC0"/>
                </a:solidFill>
                <a:latin typeface="Times New Roman"/>
              </a:rPr>
              <a:t>YARDIMLAŞMA </a:t>
            </a:r>
            <a:r>
              <a:rPr lang="en-US" sz="2400" b="1" strike="noStrike" spc="-7" dirty="0">
                <a:solidFill>
                  <a:srgbClr val="006FC0"/>
                </a:solidFill>
                <a:latin typeface="Times New Roman"/>
              </a:rPr>
              <a:t>VE </a:t>
            </a:r>
            <a:r>
              <a:rPr lang="en-US" sz="2400" b="1" strike="noStrike" spc="-46" dirty="0">
                <a:solidFill>
                  <a:srgbClr val="006FC0"/>
                </a:solidFill>
                <a:latin typeface="Times New Roman"/>
              </a:rPr>
              <a:t>DAYANI</a:t>
            </a:r>
            <a:r>
              <a:rPr lang="tr-TR" sz="2400" b="1" strike="noStrike" spc="-46" dirty="0">
                <a:solidFill>
                  <a:srgbClr val="006FC0"/>
                </a:solidFill>
                <a:latin typeface="Times New Roman"/>
              </a:rPr>
              <a:t>Ş</a:t>
            </a:r>
            <a:r>
              <a:rPr lang="en-US" sz="2400" b="1" strike="noStrike" spc="-46" dirty="0">
                <a:solidFill>
                  <a:srgbClr val="006FC0"/>
                </a:solidFill>
                <a:latin typeface="Times New Roman"/>
              </a:rPr>
              <a:t>MA</a:t>
            </a:r>
            <a:r>
              <a:rPr lang="en-US" sz="2400" b="1" strike="noStrike" spc="-1" dirty="0">
                <a:solidFill>
                  <a:srgbClr val="006FC0"/>
                </a:solidFill>
                <a:latin typeface="Times New Roman"/>
              </a:rPr>
              <a:t> </a:t>
            </a:r>
            <a:r>
              <a:rPr lang="en-US" sz="2400" b="1" strike="noStrike" spc="-21" dirty="0">
                <a:solidFill>
                  <a:srgbClr val="006FC0"/>
                </a:solidFill>
                <a:latin typeface="Times New Roman"/>
              </a:rPr>
              <a:t>VA</a:t>
            </a:r>
            <a:r>
              <a:rPr lang="tr-TR" sz="2400" b="1" strike="noStrike" spc="-21" dirty="0">
                <a:solidFill>
                  <a:srgbClr val="006FC0"/>
                </a:solidFill>
                <a:latin typeface="Times New Roman"/>
              </a:rPr>
              <a:t>K</a:t>
            </a:r>
            <a:r>
              <a:rPr lang="en-US" sz="2400" b="1" strike="noStrike" spc="-21" dirty="0">
                <a:solidFill>
                  <a:srgbClr val="006FC0"/>
                </a:solidFill>
                <a:latin typeface="Times New Roman"/>
              </a:rPr>
              <a:t>FI</a:t>
            </a:r>
            <a:endParaRPr lang="tr-TR" sz="2400" b="0" strike="noStrike" spc="-1" dirty="0">
              <a:latin typeface="Arial"/>
            </a:endParaRPr>
          </a:p>
        </p:txBody>
      </p:sp>
      <p:sp>
        <p:nvSpPr>
          <p:cNvPr id="5" name="Dikdörtgen 4">
            <a:extLst>
              <a:ext uri="{FF2B5EF4-FFF2-40B4-BE49-F238E27FC236}">
                <a16:creationId xmlns:a16="http://schemas.microsoft.com/office/drawing/2014/main" id="{59AAFF40-A69A-4530-91BD-9E2EB579DA1D}"/>
              </a:ext>
            </a:extLst>
          </p:cNvPr>
          <p:cNvSpPr/>
          <p:nvPr/>
        </p:nvSpPr>
        <p:spPr>
          <a:xfrm>
            <a:off x="563295" y="5363312"/>
            <a:ext cx="8233310" cy="923330"/>
          </a:xfrm>
          <a:prstGeom prst="rect">
            <a:avLst/>
          </a:prstGeom>
        </p:spPr>
        <p:txBody>
          <a:bodyPr wrap="square">
            <a:spAutoFit/>
          </a:bodyPr>
          <a:lstStyle/>
          <a:p>
            <a:pPr marL="285750" indent="-285750" algn="just">
              <a:buFont typeface="Wingdings" panose="05000000000000000000" pitchFamily="2" charset="2"/>
              <a:buChar char="Ø"/>
            </a:pPr>
            <a:r>
              <a:rPr lang="tr-TR" spc="-21" dirty="0">
                <a:latin typeface="Times New Roman" panose="02020603050405020304" pitchFamily="18" charset="0"/>
                <a:cs typeface="Times New Roman" panose="02020603050405020304" pitchFamily="18" charset="0"/>
              </a:rPr>
              <a:t>2022 Sayılı Yasa kapsamında Sosyal Yardımlaşma ve Dayanışma Vakfımıza kayıtlı 65 yaş aylığı, engelli aylığı ve engelli yakını aylığı yardımı alan </a:t>
            </a:r>
            <a:r>
              <a:rPr lang="tr-TR" spc="-21" dirty="0">
                <a:solidFill>
                  <a:srgbClr val="FF0000"/>
                </a:solidFill>
                <a:latin typeface="Times New Roman" panose="02020603050405020304" pitchFamily="18" charset="0"/>
                <a:cs typeface="Times New Roman" panose="02020603050405020304" pitchFamily="18" charset="0"/>
              </a:rPr>
              <a:t>934 hak sahibi </a:t>
            </a:r>
            <a:r>
              <a:rPr lang="tr-TR" spc="-21" dirty="0">
                <a:latin typeface="Times New Roman" panose="02020603050405020304" pitchFamily="18" charset="0"/>
                <a:cs typeface="Times New Roman" panose="02020603050405020304" pitchFamily="18" charset="0"/>
              </a:rPr>
              <a:t>bulunmaktadır.</a:t>
            </a:r>
            <a:endParaRPr lang="tr-TR" dirty="0">
              <a:latin typeface="Times New Roman" panose="02020603050405020304" pitchFamily="18" charset="0"/>
              <a:cs typeface="Times New Roman" panose="02020603050405020304" pitchFamily="18" charset="0"/>
            </a:endParaRPr>
          </a:p>
        </p:txBody>
      </p:sp>
      <p:graphicFrame>
        <p:nvGraphicFramePr>
          <p:cNvPr id="6" name="Tablo 5">
            <a:extLst>
              <a:ext uri="{FF2B5EF4-FFF2-40B4-BE49-F238E27FC236}">
                <a16:creationId xmlns:a16="http://schemas.microsoft.com/office/drawing/2014/main" id="{2EAE00A4-CA81-4807-825E-588B30EA4C9E}"/>
              </a:ext>
            </a:extLst>
          </p:cNvPr>
          <p:cNvGraphicFramePr>
            <a:graphicFrameLocks noGrp="1"/>
          </p:cNvGraphicFramePr>
          <p:nvPr>
            <p:extLst>
              <p:ext uri="{D42A27DB-BD31-4B8C-83A1-F6EECF244321}">
                <p14:modId xmlns:p14="http://schemas.microsoft.com/office/powerpoint/2010/main" val="2359217325"/>
              </p:ext>
            </p:extLst>
          </p:nvPr>
        </p:nvGraphicFramePr>
        <p:xfrm>
          <a:off x="729565" y="2012611"/>
          <a:ext cx="7997590" cy="3110129"/>
        </p:xfrm>
        <a:graphic>
          <a:graphicData uri="http://schemas.openxmlformats.org/drawingml/2006/table">
            <a:tbl>
              <a:tblPr firstRow="1" bandRow="1">
                <a:tableStyleId>{5C22544A-7EE6-4342-B048-85BDC9FD1C3A}</a:tableStyleId>
              </a:tblPr>
              <a:tblGrid>
                <a:gridCol w="1342010">
                  <a:extLst>
                    <a:ext uri="{9D8B030D-6E8A-4147-A177-3AD203B41FA5}">
                      <a16:colId xmlns:a16="http://schemas.microsoft.com/office/drawing/2014/main" val="16393859"/>
                    </a:ext>
                  </a:extLst>
                </a:gridCol>
                <a:gridCol w="2971800">
                  <a:extLst>
                    <a:ext uri="{9D8B030D-6E8A-4147-A177-3AD203B41FA5}">
                      <a16:colId xmlns:a16="http://schemas.microsoft.com/office/drawing/2014/main" val="1569730133"/>
                    </a:ext>
                  </a:extLst>
                </a:gridCol>
                <a:gridCol w="2057400">
                  <a:extLst>
                    <a:ext uri="{9D8B030D-6E8A-4147-A177-3AD203B41FA5}">
                      <a16:colId xmlns:a16="http://schemas.microsoft.com/office/drawing/2014/main" val="64363079"/>
                    </a:ext>
                  </a:extLst>
                </a:gridCol>
                <a:gridCol w="1626380">
                  <a:extLst>
                    <a:ext uri="{9D8B030D-6E8A-4147-A177-3AD203B41FA5}">
                      <a16:colId xmlns:a16="http://schemas.microsoft.com/office/drawing/2014/main" val="43207452"/>
                    </a:ext>
                  </a:extLst>
                </a:gridCol>
              </a:tblGrid>
              <a:tr h="557120">
                <a:tc>
                  <a:txBody>
                    <a:bodyPr/>
                    <a:lstStyle/>
                    <a:p>
                      <a:pPr algn="ctr"/>
                      <a:r>
                        <a:rPr lang="tr-TR" sz="1600" dirty="0">
                          <a:solidFill>
                            <a:schemeClr val="tx1"/>
                          </a:solidFill>
                          <a:latin typeface="Times New Roman" panose="02020603050405020304" pitchFamily="18" charset="0"/>
                          <a:cs typeface="Times New Roman" panose="02020603050405020304" pitchFamily="18" charset="0"/>
                        </a:rPr>
                        <a:t>TARİH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tr-TR" sz="1600" dirty="0">
                          <a:solidFill>
                            <a:schemeClr val="tx1"/>
                          </a:solidFill>
                          <a:latin typeface="Times New Roman" panose="02020603050405020304" pitchFamily="18" charset="0"/>
                          <a:cs typeface="Times New Roman" panose="02020603050405020304" pitchFamily="18" charset="0"/>
                        </a:rPr>
                        <a:t>   KAYNAK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tr-TR" sz="1600" dirty="0">
                          <a:solidFill>
                            <a:schemeClr val="tx1"/>
                          </a:solidFill>
                          <a:latin typeface="Times New Roman" panose="02020603050405020304" pitchFamily="18" charset="0"/>
                          <a:cs typeface="Times New Roman" panose="02020603050405020304" pitchFamily="18" charset="0"/>
                        </a:rPr>
                        <a:t>YAPILAN YARDIM TÜRÜ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tr-TR" sz="1600" dirty="0">
                          <a:solidFill>
                            <a:schemeClr val="tx1"/>
                          </a:solidFill>
                          <a:latin typeface="Times New Roman" panose="02020603050405020304" pitchFamily="18" charset="0"/>
                          <a:cs typeface="Times New Roman" panose="02020603050405020304" pitchFamily="18" charset="0"/>
                        </a:rPr>
                        <a:t>MİKTAR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192305938"/>
                  </a:ext>
                </a:extLst>
              </a:tr>
              <a:tr h="863641">
                <a:tc>
                  <a:txBody>
                    <a:bodyPr/>
                    <a:lstStyle/>
                    <a:p>
                      <a:pPr algn="ctr"/>
                      <a:r>
                        <a:rPr lang="tr-TR" sz="1400" dirty="0">
                          <a:latin typeface="Times New Roman" panose="02020603050405020304" pitchFamily="18" charset="0"/>
                          <a:cs typeface="Times New Roman" panose="02020603050405020304" pitchFamily="18" charset="0"/>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dirty="0">
                          <a:latin typeface="Times New Roman" panose="02020603050405020304" pitchFamily="18" charset="0"/>
                          <a:cs typeface="Times New Roman" panose="02020603050405020304" pitchFamily="18" charset="0"/>
                        </a:rPr>
                        <a:t>Aile, Çalışma ve Sosyal Hizmetler Bakanlığınca </a:t>
                      </a:r>
                      <a:r>
                        <a:rPr lang="tr-TR" sz="1400" strike="noStrike" spc="-21" dirty="0">
                          <a:latin typeface="Times New Roman" panose="02020603050405020304" pitchFamily="18" charset="0"/>
                          <a:cs typeface="Times New Roman" panose="02020603050405020304" pitchFamily="18" charset="0"/>
                        </a:rPr>
                        <a:t>2.879.123,00 TL kaynak aktarımı  yapılmıştır.</a:t>
                      </a:r>
                      <a:endParaRPr lang="tr-TR"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b="0" strike="noStrike" spc="-21" dirty="0">
                          <a:latin typeface="Times New Roman" panose="02020603050405020304" pitchFamily="18" charset="0"/>
                          <a:cs typeface="Times New Roman" panose="02020603050405020304" pitchFamily="18" charset="0"/>
                        </a:rPr>
                        <a:t>Nakdi</a:t>
                      </a:r>
                      <a:endParaRPr lang="tr-TR"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0" strike="noStrike" spc="-21" dirty="0">
                          <a:solidFill>
                            <a:schemeClr val="tx1"/>
                          </a:solidFill>
                          <a:latin typeface="Times New Roman" panose="02020603050405020304" pitchFamily="18" charset="0"/>
                          <a:cs typeface="Times New Roman" panose="02020603050405020304" pitchFamily="18" charset="0"/>
                        </a:rPr>
                        <a:t>2.052.290,00</a:t>
                      </a:r>
                      <a:r>
                        <a:rPr lang="tr-TR" sz="1400" b="0" strike="noStrike" spc="-21" dirty="0">
                          <a:latin typeface="Times New Roman" panose="02020603050405020304" pitchFamily="18" charset="0"/>
                          <a:cs typeface="Times New Roman" panose="02020603050405020304" pitchFamily="18" charset="0"/>
                        </a:rPr>
                        <a:t> TL </a:t>
                      </a:r>
                      <a:endParaRPr lang="tr-TR"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5536771"/>
                  </a:ext>
                </a:extLst>
              </a:tr>
              <a:tr h="875671">
                <a:tc>
                  <a:txBody>
                    <a:bodyPr/>
                    <a:lstStyle/>
                    <a:p>
                      <a:pPr algn="ctr"/>
                      <a:r>
                        <a:rPr lang="tr-TR" sz="1400" strike="noStrike" spc="-21" dirty="0">
                          <a:latin typeface="Times New Roman" panose="02020603050405020304" pitchFamily="18" charset="0"/>
                          <a:cs typeface="Times New Roman" panose="02020603050405020304" pitchFamily="18" charset="0"/>
                        </a:rPr>
                        <a:t>2022</a:t>
                      </a:r>
                      <a:endParaRPr lang="tr-TR" sz="1400"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strike="noStrike" spc="-21" dirty="0">
                          <a:latin typeface="Times New Roman" panose="02020603050405020304" pitchFamily="18" charset="0"/>
                          <a:cs typeface="Times New Roman" panose="02020603050405020304" pitchFamily="18" charset="0"/>
                        </a:rPr>
                        <a:t>Aile, Çalışma ve Sosyal Hizmetler Bakanlığınca 5.911.143,75 TL  kaynak aktarımı  yapılmıştır.</a:t>
                      </a:r>
                      <a:endParaRPr lang="tr-TR"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strike="noStrike" spc="-21" dirty="0">
                          <a:latin typeface="Times New Roman" panose="02020603050405020304" pitchFamily="18" charset="0"/>
                          <a:cs typeface="Times New Roman" panose="02020603050405020304" pitchFamily="18" charset="0"/>
                        </a:rPr>
                        <a:t>Ayni ve Nakdi</a:t>
                      </a:r>
                      <a:endParaRPr lang="tr-TR"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strike="noStrike" spc="-21" dirty="0">
                          <a:latin typeface="Times New Roman" panose="02020603050405020304" pitchFamily="18" charset="0"/>
                          <a:cs typeface="Times New Roman" panose="02020603050405020304" pitchFamily="18" charset="0"/>
                        </a:rPr>
                        <a:t>2.668.287,68 TL</a:t>
                      </a:r>
                      <a:endParaRPr lang="tr-TR" sz="140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5553065"/>
                  </a:ext>
                </a:extLst>
              </a:tr>
              <a:tr h="791697">
                <a:tc>
                  <a:txBody>
                    <a:bodyPr/>
                    <a:lstStyle/>
                    <a:p>
                      <a:pPr algn="ctr"/>
                      <a:r>
                        <a:rPr lang="tr-TR" sz="1400" b="0" dirty="0">
                          <a:latin typeface="Times New Roman" panose="02020603050405020304" pitchFamily="18" charset="0"/>
                          <a:cs typeface="Times New Roman" panose="02020603050405020304" pitchFamily="18" charset="0"/>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dirty="0">
                          <a:latin typeface="Times New Roman" panose="02020603050405020304" pitchFamily="18" charset="0"/>
                          <a:cs typeface="Times New Roman" panose="02020603050405020304" pitchFamily="18" charset="0"/>
                        </a:rPr>
                        <a:t>Aile, Çalışma ve Sosyal Hizmetler Bakanlığınca 6.200.810,25 TL  kaynak aktarımı  yapılmıştır.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dirty="0">
                          <a:latin typeface="Times New Roman" panose="02020603050405020304" pitchFamily="18" charset="0"/>
                          <a:cs typeface="Times New Roman" panose="02020603050405020304" pitchFamily="18" charset="0"/>
                        </a:rPr>
                        <a:t>Ayni ve Nakdi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strike="noStrike" spc="-1" dirty="0">
                          <a:latin typeface="Times New Roman" panose="02020603050405020304" pitchFamily="18" charset="0"/>
                          <a:cs typeface="Times New Roman" panose="02020603050405020304" pitchFamily="18" charset="0"/>
                        </a:rPr>
                        <a:t>3.840.414,13 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629091"/>
                  </a:ext>
                </a:extLst>
              </a:tr>
            </a:tbl>
          </a:graphicData>
        </a:graphic>
      </p:graphicFrame>
      <p:sp>
        <p:nvSpPr>
          <p:cNvPr id="3" name="Dikdörtgen 2">
            <a:extLst>
              <a:ext uri="{FF2B5EF4-FFF2-40B4-BE49-F238E27FC236}">
                <a16:creationId xmlns:a16="http://schemas.microsoft.com/office/drawing/2014/main" id="{61874265-F1E8-436C-BAE0-FB49A5B464C9}"/>
              </a:ext>
            </a:extLst>
          </p:cNvPr>
          <p:cNvSpPr/>
          <p:nvPr/>
        </p:nvSpPr>
        <p:spPr>
          <a:xfrm>
            <a:off x="4694148" y="6950410"/>
            <a:ext cx="415242" cy="369332"/>
          </a:xfrm>
          <a:prstGeom prst="rect">
            <a:avLst/>
          </a:prstGeom>
        </p:spPr>
        <p:txBody>
          <a:bodyPr wrap="none">
            <a:spAutoFit/>
          </a:bodyPr>
          <a:lstStyle/>
          <a:p>
            <a:r>
              <a:rPr lang="tr-TR" spc="-1" dirty="0">
                <a:latin typeface="Times New Roman" panose="02020603050405020304" pitchFamily="18" charset="0"/>
                <a:cs typeface="Times New Roman" panose="02020603050405020304" pitchFamily="18" charset="0"/>
              </a:rPr>
              <a:t>31</a:t>
            </a:r>
            <a:endParaRPr lang="tr-TR" dirty="0">
              <a:latin typeface="Times New Roman" panose="02020603050405020304" pitchFamily="18" charset="0"/>
              <a:cs typeface="Times New Roman" panose="02020603050405020304" pitchFamily="18" charset="0"/>
            </a:endParaRPr>
          </a:p>
        </p:txBody>
      </p:sp>
      <p:sp>
        <p:nvSpPr>
          <p:cNvPr id="8"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object 6"/>
          <p:cNvSpPr/>
          <p:nvPr/>
        </p:nvSpPr>
        <p:spPr>
          <a:xfrm>
            <a:off x="1966206" y="810119"/>
            <a:ext cx="7122960" cy="3787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2200" b="1" strike="noStrike" spc="-32" dirty="0">
                <a:solidFill>
                  <a:srgbClr val="006FC0"/>
                </a:solidFill>
                <a:latin typeface="Trebuchet MS"/>
              </a:rPr>
              <a:t> </a:t>
            </a:r>
            <a:r>
              <a:rPr lang="tr-TR" sz="2400" b="1" strike="noStrike" spc="-32" dirty="0">
                <a:solidFill>
                  <a:srgbClr val="006FC0"/>
                </a:solidFill>
                <a:latin typeface="Times New Roman"/>
              </a:rPr>
              <a:t>S</a:t>
            </a:r>
            <a:r>
              <a:rPr lang="en-US" sz="2400" b="1" strike="noStrike" spc="-32" dirty="0">
                <a:solidFill>
                  <a:srgbClr val="006FC0"/>
                </a:solidFill>
                <a:latin typeface="Times New Roman"/>
              </a:rPr>
              <a:t>OSYAL </a:t>
            </a:r>
            <a:r>
              <a:rPr lang="en-US" sz="2400" b="1" strike="noStrike" spc="-21" dirty="0">
                <a:solidFill>
                  <a:srgbClr val="006FC0"/>
                </a:solidFill>
                <a:latin typeface="Times New Roman"/>
              </a:rPr>
              <a:t>YARDIMLAŞMA </a:t>
            </a:r>
            <a:r>
              <a:rPr lang="en-US" sz="2400" b="1" strike="noStrike" spc="-7" dirty="0">
                <a:solidFill>
                  <a:srgbClr val="006FC0"/>
                </a:solidFill>
                <a:latin typeface="Times New Roman"/>
              </a:rPr>
              <a:t>VE </a:t>
            </a:r>
            <a:r>
              <a:rPr lang="en-US" sz="2400" b="1" strike="noStrike" spc="-46" dirty="0">
                <a:solidFill>
                  <a:srgbClr val="006FC0"/>
                </a:solidFill>
                <a:latin typeface="Times New Roman"/>
              </a:rPr>
              <a:t>DAYANI</a:t>
            </a:r>
            <a:r>
              <a:rPr lang="tr-TR" sz="2400" b="1" strike="noStrike" spc="-46" dirty="0">
                <a:solidFill>
                  <a:srgbClr val="006FC0"/>
                </a:solidFill>
                <a:latin typeface="Times New Roman"/>
              </a:rPr>
              <a:t>Ş</a:t>
            </a:r>
            <a:r>
              <a:rPr lang="en-US" sz="2400" b="1" strike="noStrike" spc="-46" dirty="0">
                <a:solidFill>
                  <a:srgbClr val="006FC0"/>
                </a:solidFill>
                <a:latin typeface="Times New Roman"/>
              </a:rPr>
              <a:t>MA</a:t>
            </a:r>
            <a:r>
              <a:rPr lang="en-US" sz="2400" b="1" strike="noStrike" spc="-1" dirty="0">
                <a:solidFill>
                  <a:srgbClr val="006FC0"/>
                </a:solidFill>
                <a:latin typeface="Times New Roman"/>
              </a:rPr>
              <a:t> </a:t>
            </a:r>
            <a:r>
              <a:rPr lang="en-US" sz="2400" b="1" strike="noStrike" spc="-21" dirty="0">
                <a:solidFill>
                  <a:srgbClr val="006FC0"/>
                </a:solidFill>
                <a:latin typeface="Times New Roman"/>
              </a:rPr>
              <a:t>VA</a:t>
            </a:r>
            <a:r>
              <a:rPr lang="tr-TR" sz="2400" b="1" strike="noStrike" spc="-21" dirty="0">
                <a:solidFill>
                  <a:srgbClr val="006FC0"/>
                </a:solidFill>
                <a:latin typeface="Times New Roman"/>
              </a:rPr>
              <a:t>K</a:t>
            </a:r>
            <a:r>
              <a:rPr lang="en-US" sz="2400" b="1" strike="noStrike" spc="-21" dirty="0">
                <a:solidFill>
                  <a:srgbClr val="006FC0"/>
                </a:solidFill>
                <a:latin typeface="Times New Roman"/>
              </a:rPr>
              <a:t>FI</a:t>
            </a:r>
            <a:endParaRPr lang="tr-TR" sz="2400" b="0" strike="noStrike" spc="-1" dirty="0">
              <a:latin typeface="Arial"/>
            </a:endParaRPr>
          </a:p>
        </p:txBody>
      </p:sp>
      <p:sp>
        <p:nvSpPr>
          <p:cNvPr id="7" name="object 6"/>
          <p:cNvSpPr/>
          <p:nvPr/>
        </p:nvSpPr>
        <p:spPr>
          <a:xfrm>
            <a:off x="1165405" y="1576542"/>
            <a:ext cx="7122960" cy="289722"/>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lvl="0" algn="ctr">
              <a:spcBef>
                <a:spcPts val="99"/>
              </a:spcBef>
            </a:pPr>
            <a:r>
              <a:rPr lang="tr-TR" b="1" spc="-21" dirty="0">
                <a:solidFill>
                  <a:prstClr val="black"/>
                </a:solidFill>
                <a:latin typeface="Times New Roman"/>
              </a:rPr>
              <a:t>2023 YILINDA YAPILAN MERKEZİ YARDIMLAR</a:t>
            </a:r>
            <a:endParaRPr lang="tr-TR" sz="2800" spc="-1" dirty="0">
              <a:solidFill>
                <a:prstClr val="black"/>
              </a:solidFill>
            </a:endParaRPr>
          </a:p>
        </p:txBody>
      </p:sp>
      <p:graphicFrame>
        <p:nvGraphicFramePr>
          <p:cNvPr id="2" name="Tablo 1"/>
          <p:cNvGraphicFramePr>
            <a:graphicFrameLocks noGrp="1"/>
          </p:cNvGraphicFramePr>
          <p:nvPr>
            <p:extLst>
              <p:ext uri="{D42A27DB-BD31-4B8C-83A1-F6EECF244321}">
                <p14:modId xmlns:p14="http://schemas.microsoft.com/office/powerpoint/2010/main" val="1452346402"/>
              </p:ext>
            </p:extLst>
          </p:nvPr>
        </p:nvGraphicFramePr>
        <p:xfrm>
          <a:off x="765546" y="2050294"/>
          <a:ext cx="7942519" cy="4772534"/>
        </p:xfrm>
        <a:graphic>
          <a:graphicData uri="http://schemas.openxmlformats.org/drawingml/2006/table">
            <a:tbl>
              <a:tblPr>
                <a:tableStyleId>{5C22544A-7EE6-4342-B048-85BDC9FD1C3A}</a:tableStyleId>
              </a:tblPr>
              <a:tblGrid>
                <a:gridCol w="3539215">
                  <a:extLst>
                    <a:ext uri="{9D8B030D-6E8A-4147-A177-3AD203B41FA5}">
                      <a16:colId xmlns:a16="http://schemas.microsoft.com/office/drawing/2014/main" val="1421321525"/>
                    </a:ext>
                  </a:extLst>
                </a:gridCol>
                <a:gridCol w="2201652">
                  <a:extLst>
                    <a:ext uri="{9D8B030D-6E8A-4147-A177-3AD203B41FA5}">
                      <a16:colId xmlns:a16="http://schemas.microsoft.com/office/drawing/2014/main" val="1019513712"/>
                    </a:ext>
                  </a:extLst>
                </a:gridCol>
                <a:gridCol w="2201652">
                  <a:extLst>
                    <a:ext uri="{9D8B030D-6E8A-4147-A177-3AD203B41FA5}">
                      <a16:colId xmlns:a16="http://schemas.microsoft.com/office/drawing/2014/main" val="3097199465"/>
                    </a:ext>
                  </a:extLst>
                </a:gridCol>
              </a:tblGrid>
              <a:tr h="488401">
                <a:tc>
                  <a:txBody>
                    <a:bodyPr/>
                    <a:lstStyle/>
                    <a:p>
                      <a:pPr algn="ctr" rtl="0" fontAlgn="ctr"/>
                      <a:r>
                        <a:rPr lang="tr-TR" sz="1400" b="1" u="none" strike="noStrike" dirty="0">
                          <a:effectLst/>
                          <a:latin typeface="Times New Roman" panose="02020603050405020304" pitchFamily="18" charset="0"/>
                          <a:cs typeface="Times New Roman" panose="02020603050405020304" pitchFamily="18" charset="0"/>
                        </a:rPr>
                        <a:t>YARDIM TÜRÜ</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rtl="0" fontAlgn="ctr"/>
                      <a:r>
                        <a:rPr lang="tr-TR" sz="1400" b="1" u="none" strike="noStrike" dirty="0">
                          <a:effectLst/>
                          <a:latin typeface="Times New Roman" panose="02020603050405020304" pitchFamily="18" charset="0"/>
                          <a:cs typeface="Times New Roman" panose="02020603050405020304" pitchFamily="18" charset="0"/>
                        </a:rPr>
                        <a:t>FAYDALANA KİŞİ SAYISI</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rtl="0" fontAlgn="ctr"/>
                      <a:r>
                        <a:rPr lang="tr-TR" sz="1400" b="1" u="none" strike="noStrike" dirty="0">
                          <a:effectLst/>
                          <a:latin typeface="Times New Roman" panose="02020603050405020304" pitchFamily="18" charset="0"/>
                          <a:cs typeface="Times New Roman" panose="02020603050405020304" pitchFamily="18" charset="0"/>
                        </a:rPr>
                        <a:t>MİKTAR (TL)</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08610818"/>
                  </a:ext>
                </a:extLst>
              </a:tr>
              <a:tr h="470831">
                <a:tc>
                  <a:txBody>
                    <a:bodyPr/>
                    <a:lstStyle/>
                    <a:p>
                      <a:pPr algn="l" rtl="0" fontAlgn="ctr"/>
                      <a:r>
                        <a:rPr lang="tr-TR" sz="1400" u="none" strike="noStrike" dirty="0">
                          <a:effectLst/>
                          <a:latin typeface="Times New Roman" panose="02020603050405020304" pitchFamily="18" charset="0"/>
                          <a:cs typeface="Times New Roman" panose="02020603050405020304" pitchFamily="18" charset="0"/>
                        </a:rPr>
                        <a:t>ENGELLİ VE ENGELLİ YAKINI AYLIĞI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519</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5.468.226,26</a:t>
                      </a: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71819"/>
                  </a:ext>
                </a:extLst>
              </a:tr>
              <a:tr h="470831">
                <a:tc>
                  <a:txBody>
                    <a:bodyPr/>
                    <a:lstStyle/>
                    <a:p>
                      <a:pPr algn="l" rtl="0" fontAlgn="ctr"/>
                      <a:r>
                        <a:rPr lang="tr-TR" sz="1400" u="none" strike="noStrike" dirty="0">
                          <a:effectLst/>
                          <a:latin typeface="Times New Roman" panose="02020603050405020304" pitchFamily="18" charset="0"/>
                          <a:cs typeface="Times New Roman" panose="02020603050405020304" pitchFamily="18" charset="0"/>
                        </a:rPr>
                        <a:t>YAŞLI AYLIĞI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505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5.619.078,25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8014970"/>
                  </a:ext>
                </a:extLst>
              </a:tr>
              <a:tr h="517485">
                <a:tc>
                  <a:txBody>
                    <a:bodyPr/>
                    <a:lstStyle/>
                    <a:p>
                      <a:pPr algn="l" rtl="0" fontAlgn="ctr"/>
                      <a:r>
                        <a:rPr lang="tr-TR" sz="1400" u="none" strike="noStrike" dirty="0">
                          <a:effectLst/>
                          <a:latin typeface="Times New Roman" panose="02020603050405020304" pitchFamily="18" charset="0"/>
                          <a:cs typeface="Times New Roman" panose="02020603050405020304" pitchFamily="18" charset="0"/>
                        </a:rPr>
                        <a:t>EŞİ VEFAT ETMİŞ KADINLARA YÖNELİK YAPILAN YARDIM</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29</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109.000,00</a:t>
                      </a: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2070385"/>
                  </a:ext>
                </a:extLst>
              </a:tr>
              <a:tr h="470831">
                <a:tc>
                  <a:txBody>
                    <a:bodyPr/>
                    <a:lstStyle/>
                    <a:p>
                      <a:pPr algn="l" rtl="0" fontAlgn="ctr"/>
                      <a:r>
                        <a:rPr lang="tr-TR" sz="1400" u="none" strike="noStrike" dirty="0">
                          <a:effectLst/>
                          <a:latin typeface="Times New Roman" panose="02020603050405020304" pitchFamily="18" charset="0"/>
                          <a:cs typeface="Times New Roman" panose="02020603050405020304" pitchFamily="18" charset="0"/>
                        </a:rPr>
                        <a:t>ÖKSÜZ YETİM AYLIĞI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25.200,00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9792270"/>
                  </a:ext>
                </a:extLst>
              </a:tr>
              <a:tr h="470831">
                <a:tc>
                  <a:txBody>
                    <a:bodyPr/>
                    <a:lstStyle/>
                    <a:p>
                      <a:pPr algn="l" rtl="0" fontAlgn="ctr"/>
                      <a:r>
                        <a:rPr lang="tr-TR" sz="1400" u="none" strike="noStrike" dirty="0">
                          <a:effectLst/>
                          <a:latin typeface="Times New Roman" panose="02020603050405020304" pitchFamily="18" charset="0"/>
                          <a:cs typeface="Times New Roman" panose="02020603050405020304" pitchFamily="18" charset="0"/>
                        </a:rPr>
                        <a:t>MUHTAÇ ASKER AYLIĞI YARDIMI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26.400,00</a:t>
                      </a: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8100475"/>
                  </a:ext>
                </a:extLst>
              </a:tr>
              <a:tr h="470831">
                <a:tc>
                  <a:txBody>
                    <a:bodyPr/>
                    <a:lstStyle/>
                    <a:p>
                      <a:pPr algn="l" rtl="0" fontAlgn="ctr"/>
                      <a:r>
                        <a:rPr lang="tr-TR" sz="1400" u="none" strike="noStrike" dirty="0">
                          <a:effectLst/>
                          <a:latin typeface="Times New Roman" panose="02020603050405020304" pitchFamily="18" charset="0"/>
                          <a:cs typeface="Times New Roman" panose="02020603050405020304" pitchFamily="18" charset="0"/>
                        </a:rPr>
                        <a:t>MUHTAÇ ASKER ÇOCUĞU YARDIMI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505324"/>
                  </a:ext>
                </a:extLst>
              </a:tr>
              <a:tr h="470831">
                <a:tc>
                  <a:txBody>
                    <a:bodyPr/>
                    <a:lstStyle/>
                    <a:p>
                      <a:pPr algn="l" rtl="0" fontAlgn="ctr"/>
                      <a:r>
                        <a:rPr lang="tr-TR" sz="1400" u="none" strike="noStrike" dirty="0">
                          <a:effectLst/>
                          <a:latin typeface="Times New Roman" panose="02020603050405020304" pitchFamily="18" charset="0"/>
                          <a:cs typeface="Times New Roman" panose="02020603050405020304" pitchFamily="18" charset="0"/>
                        </a:rPr>
                        <a:t>ŞARTLI EĞİTİM YARDIMI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1448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751.025,00</a:t>
                      </a: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742571"/>
                  </a:ext>
                </a:extLst>
              </a:tr>
              <a:tr h="470831">
                <a:tc>
                  <a:txBody>
                    <a:bodyPr/>
                    <a:lstStyle/>
                    <a:p>
                      <a:pPr algn="l" rtl="0" fontAlgn="ctr"/>
                      <a:r>
                        <a:rPr lang="tr-TR" sz="1400" u="none" strike="noStrike">
                          <a:effectLst/>
                          <a:latin typeface="Times New Roman" panose="02020603050405020304" pitchFamily="18" charset="0"/>
                          <a:cs typeface="Times New Roman" panose="02020603050405020304" pitchFamily="18" charset="0"/>
                        </a:rPr>
                        <a:t>ŞARTLI SAĞLIK YARDIMI</a:t>
                      </a:r>
                      <a:endParaRPr lang="tr-T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307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158.725,00</a:t>
                      </a: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3253404"/>
                  </a:ext>
                </a:extLst>
              </a:tr>
              <a:tr h="470831">
                <a:tc>
                  <a:txBody>
                    <a:bodyPr/>
                    <a:lstStyle/>
                    <a:p>
                      <a:pPr algn="l" rtl="0" fontAlgn="ctr"/>
                      <a:r>
                        <a:rPr lang="tr-TR" sz="1400" u="none" strike="noStrike">
                          <a:effectLst/>
                          <a:latin typeface="Times New Roman" panose="02020603050405020304" pitchFamily="18" charset="0"/>
                          <a:cs typeface="Times New Roman" panose="02020603050405020304" pitchFamily="18" charset="0"/>
                        </a:rPr>
                        <a:t>SOSYAL UYUM YARDIMI</a:t>
                      </a:r>
                      <a:endParaRPr lang="tr-T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424"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tr-TR" sz="1400" u="none" strike="noStrike" dirty="0">
                          <a:effectLst/>
                          <a:latin typeface="Times New Roman" panose="02020603050405020304" pitchFamily="18" charset="0"/>
                          <a:cs typeface="Times New Roman" panose="02020603050405020304" pitchFamily="18" charset="0"/>
                        </a:rPr>
                        <a:t>399</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2.608.320,00</a:t>
                      </a:r>
                    </a:p>
                  </a:txBody>
                  <a:tcPr marL="77088" marR="6424" marT="64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2802724"/>
                  </a:ext>
                </a:extLst>
              </a:tr>
            </a:tbl>
          </a:graphicData>
        </a:graphic>
      </p:graphicFrame>
      <p:sp>
        <p:nvSpPr>
          <p:cNvPr id="9"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 name="Slayt Numarası Yer Tutucusu 5">
            <a:extLst>
              <a:ext uri="{FF2B5EF4-FFF2-40B4-BE49-F238E27FC236}">
                <a16:creationId xmlns:a16="http://schemas.microsoft.com/office/drawing/2014/main" id="{07F5DDD6-EADB-7F6A-8AB2-CDD7D23B07CE}"/>
              </a:ext>
            </a:extLst>
          </p:cNvPr>
          <p:cNvSpPr>
            <a:spLocks noGrp="1"/>
          </p:cNvSpPr>
          <p:nvPr>
            <p:ph type="sldNum" idx="12"/>
          </p:nvPr>
        </p:nvSpPr>
        <p:spPr>
          <a:xfrm>
            <a:off x="4217004" y="6935031"/>
            <a:ext cx="1039602" cy="404280"/>
          </a:xfrm>
        </p:spPr>
        <p:txBody>
          <a:bodyPr/>
          <a:lstStyle/>
          <a:p>
            <a:pPr algn="r"/>
            <a:fld id="{CE82A7D5-7ADE-4935-8B19-4ADC9E8C697E}" type="slidenum">
              <a:rPr lang="en-US" sz="1800" spc="-1" smtClean="0"/>
              <a:pPr algn="r"/>
              <a:t>31</a:t>
            </a:fld>
            <a:endParaRPr lang="tr-TR" spc="-1" dirty="0"/>
          </a:p>
        </p:txBody>
      </p:sp>
    </p:spTree>
    <p:extLst>
      <p:ext uri="{BB962C8B-B14F-4D97-AF65-F5344CB8AC3E}">
        <p14:creationId xmlns:p14="http://schemas.microsoft.com/office/powerpoint/2010/main" val="975488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object 3"/>
          <p:cNvSpPr/>
          <p:nvPr/>
        </p:nvSpPr>
        <p:spPr>
          <a:xfrm>
            <a:off x="1190845" y="801268"/>
            <a:ext cx="8083991" cy="378720"/>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12600" algn="ctr">
              <a:lnSpc>
                <a:spcPct val="100000"/>
              </a:lnSpc>
              <a:spcBef>
                <a:spcPts val="99"/>
              </a:spcBef>
            </a:pPr>
            <a:r>
              <a:rPr lang="tr-TR" sz="2400" b="1" strike="noStrike" spc="-32" dirty="0">
                <a:solidFill>
                  <a:srgbClr val="006FC0"/>
                </a:solidFill>
                <a:latin typeface="Times New Roman"/>
              </a:rPr>
              <a:t>       SOSYAL </a:t>
            </a:r>
            <a:r>
              <a:rPr lang="tr-TR" sz="2400" b="1" strike="noStrike" spc="-21" dirty="0">
                <a:solidFill>
                  <a:srgbClr val="006FC0"/>
                </a:solidFill>
                <a:latin typeface="Times New Roman"/>
              </a:rPr>
              <a:t>YARDIMLAŞMA </a:t>
            </a:r>
            <a:r>
              <a:rPr lang="tr-TR" sz="2400" b="1" strike="noStrike" spc="-7" dirty="0">
                <a:solidFill>
                  <a:srgbClr val="006FC0"/>
                </a:solidFill>
                <a:latin typeface="Times New Roman"/>
              </a:rPr>
              <a:t>VE </a:t>
            </a:r>
            <a:r>
              <a:rPr lang="tr-TR" sz="2400" b="1" strike="noStrike" spc="-46" dirty="0">
                <a:solidFill>
                  <a:srgbClr val="006FC0"/>
                </a:solidFill>
                <a:latin typeface="Times New Roman"/>
              </a:rPr>
              <a:t>DAYANIŞMA</a:t>
            </a:r>
            <a:r>
              <a:rPr lang="tr-TR" sz="2400" b="1" strike="noStrike" spc="-1" dirty="0">
                <a:solidFill>
                  <a:srgbClr val="006FC0"/>
                </a:solidFill>
                <a:latin typeface="Times New Roman"/>
              </a:rPr>
              <a:t> </a:t>
            </a:r>
            <a:r>
              <a:rPr lang="tr-TR" sz="2400" b="1" strike="noStrike" spc="-21" dirty="0">
                <a:solidFill>
                  <a:srgbClr val="006FC0"/>
                </a:solidFill>
                <a:latin typeface="Times New Roman"/>
              </a:rPr>
              <a:t>VAKFI</a:t>
            </a:r>
            <a:endParaRPr lang="tr-TR" sz="2400" b="0" strike="noStrike" spc="-1" dirty="0">
              <a:latin typeface="Arial"/>
            </a:endParaRPr>
          </a:p>
        </p:txBody>
      </p:sp>
      <p:graphicFrame>
        <p:nvGraphicFramePr>
          <p:cNvPr id="2" name="Tablo 1">
            <a:extLst>
              <a:ext uri="{FF2B5EF4-FFF2-40B4-BE49-F238E27FC236}">
                <a16:creationId xmlns:a16="http://schemas.microsoft.com/office/drawing/2014/main" id="{690628B4-B3A4-47A7-BD81-F346B355E773}"/>
              </a:ext>
            </a:extLst>
          </p:cNvPr>
          <p:cNvGraphicFramePr>
            <a:graphicFrameLocks noGrp="1"/>
          </p:cNvGraphicFramePr>
          <p:nvPr>
            <p:extLst>
              <p:ext uri="{D42A27DB-BD31-4B8C-83A1-F6EECF244321}">
                <p14:modId xmlns:p14="http://schemas.microsoft.com/office/powerpoint/2010/main" val="12580418"/>
              </p:ext>
            </p:extLst>
          </p:nvPr>
        </p:nvGraphicFramePr>
        <p:xfrm>
          <a:off x="761378" y="2492967"/>
          <a:ext cx="7837144" cy="4116395"/>
        </p:xfrm>
        <a:graphic>
          <a:graphicData uri="http://schemas.openxmlformats.org/drawingml/2006/table">
            <a:tbl>
              <a:tblPr firstRow="1" bandRow="1">
                <a:tableStyleId>{BC89EF96-8CEA-46FF-86C4-4CE0E7609802}</a:tableStyleId>
              </a:tblPr>
              <a:tblGrid>
                <a:gridCol w="4440195">
                  <a:extLst>
                    <a:ext uri="{9D8B030D-6E8A-4147-A177-3AD203B41FA5}">
                      <a16:colId xmlns:a16="http://schemas.microsoft.com/office/drawing/2014/main" val="1345262192"/>
                    </a:ext>
                  </a:extLst>
                </a:gridCol>
                <a:gridCol w="3396949">
                  <a:extLst>
                    <a:ext uri="{9D8B030D-6E8A-4147-A177-3AD203B41FA5}">
                      <a16:colId xmlns:a16="http://schemas.microsoft.com/office/drawing/2014/main" val="2212512869"/>
                    </a:ext>
                  </a:extLst>
                </a:gridCol>
              </a:tblGrid>
              <a:tr h="418914">
                <a:tc>
                  <a:txBody>
                    <a:bodyPr/>
                    <a:lstStyle/>
                    <a:p>
                      <a:pPr algn="ctr"/>
                      <a:r>
                        <a:rPr lang="tr-TR" sz="1800" dirty="0">
                          <a:latin typeface="Times New Roman" panose="02020603050405020304" pitchFamily="18" charset="0"/>
                          <a:cs typeface="Times New Roman" panose="02020603050405020304" pitchFamily="18" charset="0"/>
                        </a:rPr>
                        <a:t>YARDIM TÜRÜ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tr-TR" sz="1800" dirty="0">
                          <a:latin typeface="Times New Roman" panose="02020603050405020304" pitchFamily="18" charset="0"/>
                          <a:cs typeface="Times New Roman" panose="02020603050405020304" pitchFamily="18" charset="0"/>
                        </a:rPr>
                        <a:t>FAYDALANAN KİŞİ SAYISI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167474048"/>
                  </a:ext>
                </a:extLst>
              </a:tr>
              <a:tr h="538336">
                <a:tc>
                  <a:txBody>
                    <a:bodyPr/>
                    <a:lstStyle/>
                    <a:p>
                      <a:pPr algn="l"/>
                      <a:r>
                        <a:rPr lang="tr-TR" sz="1400" strike="noStrike" spc="-26" dirty="0">
                          <a:latin typeface="Times New Roman" panose="02020603050405020304" pitchFamily="18" charset="0"/>
                          <a:cs typeface="Times New Roman" panose="02020603050405020304" pitchFamily="18" charset="0"/>
                        </a:rPr>
                        <a:t>TÜRKİYE AİLE DESTEK PROGRAMI KAPSAMINDA</a:t>
                      </a:r>
                      <a:endParaRPr lang="tr-TR"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strike="noStrike" spc="-1" dirty="0">
                          <a:latin typeface="Times New Roman" panose="02020603050405020304" pitchFamily="18" charset="0"/>
                          <a:cs typeface="Times New Roman" panose="02020603050405020304" pitchFamily="18" charset="0"/>
                        </a:rPr>
                        <a:t>3425</a:t>
                      </a:r>
                      <a:endParaRPr lang="tr-TR"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99725"/>
                  </a:ext>
                </a:extLst>
              </a:tr>
              <a:tr h="562117">
                <a:tc>
                  <a:txBody>
                    <a:bodyPr/>
                    <a:lstStyle/>
                    <a:p>
                      <a:pPr marL="12600" indent="0" algn="l">
                        <a:lnSpc>
                          <a:spcPct val="100000"/>
                        </a:lnSpc>
                        <a:spcBef>
                          <a:spcPts val="99"/>
                        </a:spcBef>
                        <a:buClr>
                          <a:srgbClr val="C00000"/>
                        </a:buClr>
                        <a:buFont typeface="Wingdings" charset="2"/>
                        <a:buNone/>
                        <a:tabLst>
                          <a:tab pos="362520" algn="l"/>
                        </a:tabLst>
                      </a:pPr>
                      <a:r>
                        <a:rPr lang="tr-TR" sz="1400" spc="-1" dirty="0">
                          <a:latin typeface="Times New Roman" panose="02020603050405020304" pitchFamily="18" charset="0"/>
                          <a:cs typeface="Times New Roman" panose="02020603050405020304" pitchFamily="18" charset="0"/>
                        </a:rPr>
                        <a:t>DOĞALGAZ TÜKETİM DESTEĞİ YARDIMI KAPSAMINDA</a:t>
                      </a:r>
                      <a:endParaRPr lang="tr-TR"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strike="noStrike" spc="-1" dirty="0">
                          <a:latin typeface="Times New Roman" panose="02020603050405020304" pitchFamily="18" charset="0"/>
                          <a:cs typeface="Times New Roman" panose="02020603050405020304" pitchFamily="18" charset="0"/>
                        </a:rPr>
                        <a:t>1444</a:t>
                      </a:r>
                      <a:endParaRPr lang="tr-TR"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3170210"/>
                  </a:ext>
                </a:extLst>
              </a:tr>
              <a:tr h="535657">
                <a:tc>
                  <a:txBody>
                    <a:bodyPr/>
                    <a:lstStyle/>
                    <a:p>
                      <a:pPr marL="12600" indent="0" algn="l">
                        <a:lnSpc>
                          <a:spcPct val="100000"/>
                        </a:lnSpc>
                        <a:spcBef>
                          <a:spcPts val="99"/>
                        </a:spcBef>
                        <a:buClr>
                          <a:srgbClr val="C00000"/>
                        </a:buClr>
                        <a:buFont typeface="Wingdings" charset="2"/>
                        <a:buNone/>
                        <a:tabLst>
                          <a:tab pos="362520" algn="l"/>
                        </a:tabLst>
                      </a:pPr>
                      <a:r>
                        <a:rPr lang="tr-TR" sz="1400" dirty="0">
                          <a:latin typeface="Times New Roman" panose="02020603050405020304" pitchFamily="18" charset="0"/>
                          <a:cs typeface="Times New Roman" panose="02020603050405020304" pitchFamily="18" charset="0"/>
                        </a:rPr>
                        <a:t>ULAŞIM GİDERLERİ DESTEK PROGRAMI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dirty="0">
                          <a:latin typeface="Times New Roman" panose="02020603050405020304" pitchFamily="18" charset="0"/>
                          <a:cs typeface="Times New Roman" panose="020206030504050203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271454"/>
                  </a:ext>
                </a:extLst>
              </a:tr>
              <a:tr h="579534">
                <a:tc>
                  <a:txBody>
                    <a:bodyPr/>
                    <a:lstStyle/>
                    <a:p>
                      <a:pPr marL="12600" indent="0" algn="l">
                        <a:lnSpc>
                          <a:spcPct val="100000"/>
                        </a:lnSpc>
                        <a:spcBef>
                          <a:spcPts val="99"/>
                        </a:spcBef>
                        <a:buClr>
                          <a:srgbClr val="C00000"/>
                        </a:buClr>
                        <a:buFont typeface="Wingdings" charset="2"/>
                        <a:buNone/>
                        <a:tabLst>
                          <a:tab pos="362520" algn="l"/>
                        </a:tabLst>
                      </a:pPr>
                      <a:r>
                        <a:rPr lang="tr-TR" sz="1400" dirty="0">
                          <a:latin typeface="Times New Roman" panose="02020603050405020304" pitchFamily="18" charset="0"/>
                          <a:cs typeface="Times New Roman" panose="02020603050405020304" pitchFamily="18" charset="0"/>
                        </a:rPr>
                        <a:t>AFET DURUMUNDAKİ TEK SEFERLİK NAKDİ YARDIM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dirty="0">
                          <a:latin typeface="Times New Roman" panose="02020603050405020304" pitchFamily="18" charset="0"/>
                          <a:cs typeface="Times New Roman" panose="02020603050405020304" pitchFamily="18" charset="0"/>
                        </a:rPr>
                        <a:t>522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746261"/>
                  </a:ext>
                </a:extLst>
              </a:tr>
              <a:tr h="476354">
                <a:tc>
                  <a:txBody>
                    <a:bodyPr/>
                    <a:lstStyle/>
                    <a:p>
                      <a:pPr marL="12600" indent="0" algn="l">
                        <a:lnSpc>
                          <a:spcPct val="100000"/>
                        </a:lnSpc>
                        <a:spcBef>
                          <a:spcPts val="99"/>
                        </a:spcBef>
                        <a:buClr>
                          <a:srgbClr val="C00000"/>
                        </a:buClr>
                        <a:buFont typeface="Wingdings" charset="2"/>
                        <a:buNone/>
                        <a:tabLst>
                          <a:tab pos="362520" algn="l"/>
                        </a:tabLst>
                      </a:pPr>
                      <a:r>
                        <a:rPr lang="tr-TR" sz="1400" dirty="0">
                          <a:latin typeface="Times New Roman" panose="02020603050405020304" pitchFamily="18" charset="0"/>
                          <a:cs typeface="Times New Roman" panose="02020603050405020304" pitchFamily="18" charset="0"/>
                        </a:rPr>
                        <a:t>AFET DURUMUNDAKİ TEK SEFERLİK AYNİ YARDIM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dirty="0">
                          <a:latin typeface="Times New Roman" panose="02020603050405020304" pitchFamily="18" charset="0"/>
                          <a:cs typeface="Times New Roman" panose="020206030504050203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0094165"/>
                  </a:ext>
                </a:extLst>
              </a:tr>
              <a:tr h="533522">
                <a:tc>
                  <a:txBody>
                    <a:bodyPr/>
                    <a:lstStyle/>
                    <a:p>
                      <a:pPr marL="12600" indent="0" algn="l">
                        <a:lnSpc>
                          <a:spcPct val="100000"/>
                        </a:lnSpc>
                        <a:spcBef>
                          <a:spcPts val="99"/>
                        </a:spcBef>
                        <a:buClr>
                          <a:srgbClr val="C00000"/>
                        </a:buClr>
                        <a:buFont typeface="Wingdings" charset="2"/>
                        <a:buNone/>
                        <a:tabLst>
                          <a:tab pos="362520" algn="l"/>
                        </a:tabLst>
                      </a:pPr>
                      <a:r>
                        <a:rPr lang="tr-TR" sz="1400" dirty="0">
                          <a:latin typeface="Times New Roman" panose="02020603050405020304" pitchFamily="18" charset="0"/>
                          <a:cs typeface="Times New Roman" panose="02020603050405020304" pitchFamily="18" charset="0"/>
                        </a:rPr>
                        <a:t>GLİKOZ ÖLÇÜM CİHAZI YARDIM PROGRAMI KAPSAMINDA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dirty="0">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390233"/>
                  </a:ext>
                </a:extLst>
              </a:tr>
              <a:tr h="430155">
                <a:tc>
                  <a:txBody>
                    <a:bodyPr/>
                    <a:lstStyle/>
                    <a:p>
                      <a:pPr algn="l"/>
                      <a:r>
                        <a:rPr lang="tr-TR" sz="1400" strike="noStrike" spc="-26" dirty="0">
                          <a:latin typeface="Times New Roman" panose="02020603050405020304" pitchFamily="18" charset="0"/>
                          <a:cs typeface="Times New Roman" panose="02020603050405020304" pitchFamily="18" charset="0"/>
                        </a:rPr>
                        <a:t>TÜRKİYE AİLE DESTEK PROGRAMI KAPSAMINDA</a:t>
                      </a:r>
                      <a:endParaRPr lang="tr-TR"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strike="noStrike" spc="-1" dirty="0">
                          <a:latin typeface="Times New Roman" panose="02020603050405020304" pitchFamily="18" charset="0"/>
                          <a:cs typeface="Times New Roman" panose="02020603050405020304" pitchFamily="18" charset="0"/>
                        </a:rPr>
                        <a:t>3425</a:t>
                      </a:r>
                      <a:endParaRPr lang="tr-TR"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3489122"/>
                  </a:ext>
                </a:extLst>
              </a:tr>
            </a:tbl>
          </a:graphicData>
        </a:graphic>
      </p:graphicFrame>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 name="Slayt Numarası Yer Tutucusu 5">
            <a:extLst>
              <a:ext uri="{FF2B5EF4-FFF2-40B4-BE49-F238E27FC236}">
                <a16:creationId xmlns:a16="http://schemas.microsoft.com/office/drawing/2014/main" id="{0843F846-E413-5DBB-110C-CB957D0BFB5A}"/>
              </a:ext>
            </a:extLst>
          </p:cNvPr>
          <p:cNvSpPr>
            <a:spLocks noGrp="1"/>
          </p:cNvSpPr>
          <p:nvPr>
            <p:ph type="sldNum" idx="12"/>
          </p:nvPr>
        </p:nvSpPr>
        <p:spPr>
          <a:xfrm>
            <a:off x="4151407" y="6930531"/>
            <a:ext cx="1039602" cy="404280"/>
          </a:xfrm>
        </p:spPr>
        <p:txBody>
          <a:bodyPr/>
          <a:lstStyle/>
          <a:p>
            <a:pPr algn="r"/>
            <a:fld id="{CE82A7D5-7ADE-4935-8B19-4ADC9E8C697E}" type="slidenum">
              <a:rPr lang="en-US" sz="1800" spc="-1" smtClean="0"/>
              <a:pPr algn="r"/>
              <a:t>32</a:t>
            </a:fld>
            <a:endParaRPr lang="tr-TR" spc="-1" dirty="0"/>
          </a:p>
        </p:txBody>
      </p:sp>
      <p:sp>
        <p:nvSpPr>
          <p:cNvPr id="3" name="Dikdörtgen 2">
            <a:extLst>
              <a:ext uri="{FF2B5EF4-FFF2-40B4-BE49-F238E27FC236}">
                <a16:creationId xmlns:a16="http://schemas.microsoft.com/office/drawing/2014/main" id="{F7AC27AB-FB47-4AEC-9E61-CDC0A70C42F7}"/>
              </a:ext>
            </a:extLst>
          </p:cNvPr>
          <p:cNvSpPr/>
          <p:nvPr/>
        </p:nvSpPr>
        <p:spPr>
          <a:xfrm>
            <a:off x="2229443" y="1877854"/>
            <a:ext cx="5296771" cy="369332"/>
          </a:xfrm>
          <a:prstGeom prst="rect">
            <a:avLst/>
          </a:prstGeom>
        </p:spPr>
        <p:txBody>
          <a:bodyPr wrap="square">
            <a:spAutoFit/>
          </a:bodyPr>
          <a:lstStyle/>
          <a:p>
            <a:pPr marL="12600" lvl="0" algn="ctr">
              <a:spcBef>
                <a:spcPts val="99"/>
              </a:spcBef>
              <a:defRPr/>
            </a:pPr>
            <a:r>
              <a:rPr lang="tr-TR" b="1" spc="-21" dirty="0">
                <a:solidFill>
                  <a:prstClr val="black"/>
                </a:solidFill>
                <a:latin typeface="Times New Roman"/>
              </a:rPr>
              <a:t>2023 YILINDA YAPILAN DİĞER YARDIMLAR</a:t>
            </a:r>
            <a:endParaRPr lang="tr-TR" sz="2800" spc="-1" dirty="0">
              <a:solidFill>
                <a:prstClr val="black"/>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object 6"/>
          <p:cNvSpPr/>
          <p:nvPr/>
        </p:nvSpPr>
        <p:spPr>
          <a:xfrm>
            <a:off x="1873453" y="746433"/>
            <a:ext cx="7245279" cy="378720"/>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12600">
              <a:lnSpc>
                <a:spcPct val="100000"/>
              </a:lnSpc>
              <a:spcBef>
                <a:spcPts val="99"/>
              </a:spcBef>
            </a:pPr>
            <a:r>
              <a:rPr lang="tr-TR" sz="2400" b="1" strike="noStrike" spc="-32" dirty="0">
                <a:solidFill>
                  <a:srgbClr val="006FC0"/>
                </a:solidFill>
                <a:latin typeface="Trebuchet MS"/>
              </a:rPr>
              <a:t>  </a:t>
            </a:r>
            <a:r>
              <a:rPr lang="en-US" sz="2400" b="1" strike="noStrike" spc="-32" dirty="0">
                <a:solidFill>
                  <a:srgbClr val="006FC0"/>
                </a:solidFill>
                <a:latin typeface="Times New Roman"/>
              </a:rPr>
              <a:t>SOSYAL </a:t>
            </a:r>
            <a:r>
              <a:rPr lang="en-US" sz="2400" b="1" strike="noStrike" spc="-21" dirty="0">
                <a:solidFill>
                  <a:srgbClr val="006FC0"/>
                </a:solidFill>
                <a:latin typeface="Times New Roman"/>
              </a:rPr>
              <a:t>YARDIMLAŞMA </a:t>
            </a:r>
            <a:r>
              <a:rPr lang="en-US" sz="2400" b="1" strike="noStrike" spc="-7" dirty="0">
                <a:solidFill>
                  <a:srgbClr val="006FC0"/>
                </a:solidFill>
                <a:latin typeface="Times New Roman"/>
              </a:rPr>
              <a:t>VE </a:t>
            </a:r>
            <a:r>
              <a:rPr lang="en-US" sz="2400" b="1" strike="noStrike" spc="-46" dirty="0">
                <a:solidFill>
                  <a:srgbClr val="006FC0"/>
                </a:solidFill>
                <a:latin typeface="Times New Roman"/>
              </a:rPr>
              <a:t>DAYANIŞMA</a:t>
            </a:r>
            <a:r>
              <a:rPr lang="en-US" sz="2400" b="1" strike="noStrike" spc="-1" dirty="0">
                <a:solidFill>
                  <a:srgbClr val="006FC0"/>
                </a:solidFill>
                <a:latin typeface="Times New Roman"/>
              </a:rPr>
              <a:t> </a:t>
            </a:r>
            <a:r>
              <a:rPr lang="en-US" sz="2400" b="1" strike="noStrike" spc="-21" dirty="0">
                <a:solidFill>
                  <a:srgbClr val="006FC0"/>
                </a:solidFill>
                <a:latin typeface="Times New Roman"/>
              </a:rPr>
              <a:t>VAKF</a:t>
            </a:r>
            <a:r>
              <a:rPr lang="tr-TR" sz="2400" b="1" strike="noStrike" spc="-21" dirty="0">
                <a:solidFill>
                  <a:srgbClr val="006FC0"/>
                </a:solidFill>
                <a:latin typeface="Times New Roman"/>
              </a:rPr>
              <a:t>I</a:t>
            </a:r>
            <a:endParaRPr lang="tr-TR" sz="2400" b="0" strike="noStrike" spc="-1" dirty="0">
              <a:latin typeface="Arial"/>
            </a:endParaRPr>
          </a:p>
        </p:txBody>
      </p:sp>
      <p:graphicFrame>
        <p:nvGraphicFramePr>
          <p:cNvPr id="4" name="Tablo 3">
            <a:extLst>
              <a:ext uri="{FF2B5EF4-FFF2-40B4-BE49-F238E27FC236}">
                <a16:creationId xmlns:a16="http://schemas.microsoft.com/office/drawing/2014/main" id="{259D3AE9-CB96-4F02-823B-70270135A3F0}"/>
              </a:ext>
            </a:extLst>
          </p:cNvPr>
          <p:cNvGraphicFramePr>
            <a:graphicFrameLocks noGrp="1"/>
          </p:cNvGraphicFramePr>
          <p:nvPr>
            <p:extLst>
              <p:ext uri="{D42A27DB-BD31-4B8C-83A1-F6EECF244321}">
                <p14:modId xmlns:p14="http://schemas.microsoft.com/office/powerpoint/2010/main" val="920477392"/>
              </p:ext>
            </p:extLst>
          </p:nvPr>
        </p:nvGraphicFramePr>
        <p:xfrm>
          <a:off x="1004612" y="2474626"/>
          <a:ext cx="7470481" cy="1960037"/>
        </p:xfrm>
        <a:graphic>
          <a:graphicData uri="http://schemas.openxmlformats.org/drawingml/2006/table">
            <a:tbl>
              <a:tblPr>
                <a:tableStyleId>{69CF1AB2-1976-4502-BF36-3FF5EA218861}</a:tableStyleId>
              </a:tblPr>
              <a:tblGrid>
                <a:gridCol w="1250816">
                  <a:extLst>
                    <a:ext uri="{9D8B030D-6E8A-4147-A177-3AD203B41FA5}">
                      <a16:colId xmlns:a16="http://schemas.microsoft.com/office/drawing/2014/main" val="1859552989"/>
                    </a:ext>
                  </a:extLst>
                </a:gridCol>
                <a:gridCol w="3230106">
                  <a:extLst>
                    <a:ext uri="{9D8B030D-6E8A-4147-A177-3AD203B41FA5}">
                      <a16:colId xmlns:a16="http://schemas.microsoft.com/office/drawing/2014/main" val="3827299524"/>
                    </a:ext>
                  </a:extLst>
                </a:gridCol>
                <a:gridCol w="2989559">
                  <a:extLst>
                    <a:ext uri="{9D8B030D-6E8A-4147-A177-3AD203B41FA5}">
                      <a16:colId xmlns:a16="http://schemas.microsoft.com/office/drawing/2014/main" val="3754182103"/>
                    </a:ext>
                  </a:extLst>
                </a:gridCol>
              </a:tblGrid>
              <a:tr h="410133">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 </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AİLE SAYISI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MİKTAR (TL)</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80419664"/>
                  </a:ext>
                </a:extLst>
              </a:tr>
              <a:tr h="387476">
                <a:tc>
                  <a:txBody>
                    <a:bodyPr/>
                    <a:lstStyle/>
                    <a:p>
                      <a:pPr algn="ctr" fontAlgn="b"/>
                      <a:r>
                        <a:rPr lang="tr-TR" sz="1400" b="1" u="none" strike="noStrike" dirty="0">
                          <a:effectLst/>
                          <a:latin typeface="Times New Roman" panose="02020603050405020304" pitchFamily="18" charset="0"/>
                          <a:cs typeface="Times New Roman" panose="02020603050405020304" pitchFamily="18" charset="0"/>
                        </a:rPr>
                        <a:t>2020</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400" u="none" strike="noStrike" dirty="0">
                          <a:effectLst/>
                          <a:latin typeface="Times New Roman" panose="02020603050405020304" pitchFamily="18" charset="0"/>
                          <a:cs typeface="Times New Roman" panose="02020603050405020304" pitchFamily="18" charset="0"/>
                        </a:rPr>
                        <a:t>9.324</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400" u="none" strike="noStrike" dirty="0">
                          <a:effectLst/>
                          <a:latin typeface="Times New Roman" panose="02020603050405020304" pitchFamily="18" charset="0"/>
                          <a:cs typeface="Times New Roman" panose="02020603050405020304" pitchFamily="18" charset="0"/>
                        </a:rPr>
                        <a:t>25.363.022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8458825"/>
                  </a:ext>
                </a:extLst>
              </a:tr>
              <a:tr h="387476">
                <a:tc>
                  <a:txBody>
                    <a:bodyPr/>
                    <a:lstStyle/>
                    <a:p>
                      <a:pPr algn="ctr" fontAlgn="b"/>
                      <a:r>
                        <a:rPr lang="tr-TR" sz="1400" b="1" u="none" strike="noStrike" dirty="0">
                          <a:effectLst/>
                          <a:latin typeface="Times New Roman" panose="02020603050405020304" pitchFamily="18" charset="0"/>
                          <a:cs typeface="Times New Roman" panose="02020603050405020304" pitchFamily="18" charset="0"/>
                        </a:rPr>
                        <a:t>2021</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400" u="none" strike="noStrike" dirty="0">
                          <a:effectLst/>
                          <a:latin typeface="Times New Roman" panose="02020603050405020304" pitchFamily="18" charset="0"/>
                          <a:cs typeface="Times New Roman" panose="02020603050405020304" pitchFamily="18" charset="0"/>
                        </a:rPr>
                        <a:t>2.169</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400" u="none" strike="noStrike" dirty="0">
                          <a:effectLst/>
                          <a:latin typeface="Times New Roman" panose="02020603050405020304" pitchFamily="18" charset="0"/>
                          <a:cs typeface="Times New Roman" panose="02020603050405020304" pitchFamily="18" charset="0"/>
                        </a:rPr>
                        <a:t>1.912.127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6837462"/>
                  </a:ext>
                </a:extLst>
              </a:tr>
              <a:tr h="387476">
                <a:tc>
                  <a:txBody>
                    <a:bodyPr/>
                    <a:lstStyle/>
                    <a:p>
                      <a:pPr algn="ctr" fontAlgn="b"/>
                      <a:r>
                        <a:rPr lang="tr-TR" sz="1400" b="1" u="none" strike="noStrike" dirty="0">
                          <a:effectLst/>
                          <a:latin typeface="Times New Roman" panose="02020603050405020304" pitchFamily="18" charset="0"/>
                          <a:cs typeface="Times New Roman" panose="02020603050405020304" pitchFamily="18" charset="0"/>
                        </a:rPr>
                        <a:t>2022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400" u="none" strike="noStrike" dirty="0">
                          <a:effectLst/>
                          <a:latin typeface="Times New Roman" panose="02020603050405020304" pitchFamily="18" charset="0"/>
                          <a:cs typeface="Times New Roman" panose="02020603050405020304" pitchFamily="18" charset="0"/>
                        </a:rPr>
                        <a:t>2566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400" u="none" strike="noStrike" dirty="0">
                          <a:effectLst/>
                          <a:latin typeface="Times New Roman" panose="02020603050405020304" pitchFamily="18" charset="0"/>
                          <a:cs typeface="Times New Roman" panose="02020603050405020304" pitchFamily="18" charset="0"/>
                        </a:rPr>
                        <a:t>3.397.540,79</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2668190"/>
                  </a:ext>
                </a:extLst>
              </a:tr>
              <a:tr h="387476">
                <a:tc>
                  <a:txBody>
                    <a:bodyPr/>
                    <a:lstStyle/>
                    <a:p>
                      <a:pPr algn="ctr" fontAlgn="b"/>
                      <a:r>
                        <a:rPr lang="tr-TR" sz="1400" b="1" i="0" u="none" strike="noStrike" dirty="0">
                          <a:solidFill>
                            <a:srgbClr val="000000"/>
                          </a:solidFill>
                          <a:effectLst/>
                          <a:latin typeface="Times New Roman" panose="02020603050405020304" pitchFamily="18" charset="0"/>
                          <a:cs typeface="Times New Roman" panose="02020603050405020304" pitchFamily="18" charset="0"/>
                        </a:rPr>
                        <a:t>2023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400" b="0" i="0" u="none" strike="noStrike" dirty="0">
                          <a:solidFill>
                            <a:srgbClr val="000000"/>
                          </a:solidFill>
                          <a:effectLst/>
                          <a:latin typeface="Times New Roman" panose="02020603050405020304" pitchFamily="18" charset="0"/>
                          <a:cs typeface="Times New Roman" panose="02020603050405020304" pitchFamily="18" charset="0"/>
                        </a:rPr>
                        <a:t>1249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400" b="0" i="0" u="none" strike="noStrike" dirty="0">
                          <a:solidFill>
                            <a:srgbClr val="000000"/>
                          </a:solidFill>
                          <a:effectLst/>
                          <a:latin typeface="Times New Roman" panose="02020603050405020304" pitchFamily="18" charset="0"/>
                          <a:cs typeface="Times New Roman" panose="02020603050405020304" pitchFamily="18" charset="0"/>
                        </a:rPr>
                        <a:t>3.840.414,13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8723102"/>
                  </a:ext>
                </a:extLst>
              </a:tr>
            </a:tbl>
          </a:graphicData>
        </a:graphic>
      </p:graphicFrame>
      <p:sp>
        <p:nvSpPr>
          <p:cNvPr id="5" name="Dikdörtgen 4">
            <a:extLst>
              <a:ext uri="{FF2B5EF4-FFF2-40B4-BE49-F238E27FC236}">
                <a16:creationId xmlns:a16="http://schemas.microsoft.com/office/drawing/2014/main" id="{AB720AD7-DC54-4E8B-92F5-E4F25C3B1C93}"/>
              </a:ext>
            </a:extLst>
          </p:cNvPr>
          <p:cNvSpPr/>
          <p:nvPr/>
        </p:nvSpPr>
        <p:spPr>
          <a:xfrm>
            <a:off x="924446" y="1926206"/>
            <a:ext cx="7197577" cy="338554"/>
          </a:xfrm>
          <a:prstGeom prst="rect">
            <a:avLst/>
          </a:prstGeom>
        </p:spPr>
        <p:txBody>
          <a:bodyPr wrap="square">
            <a:spAutoFit/>
          </a:bodyPr>
          <a:lstStyle/>
          <a:p>
            <a:r>
              <a:rPr lang="tr-TR" sz="1600" b="1" dirty="0">
                <a:latin typeface="Times New Roman" panose="02020603050405020304" pitchFamily="18" charset="0"/>
                <a:cs typeface="Times New Roman" panose="02020603050405020304" pitchFamily="18" charset="0"/>
              </a:rPr>
              <a:t>GIDA, BARINMA, YAKACAK, EĞİTİM, SAĞLIK VE  DİĞER YARDIMLAR </a:t>
            </a:r>
          </a:p>
        </p:txBody>
      </p:sp>
      <p:sp>
        <p:nvSpPr>
          <p:cNvPr id="9" name="Dikdörtgen 8">
            <a:extLst>
              <a:ext uri="{FF2B5EF4-FFF2-40B4-BE49-F238E27FC236}">
                <a16:creationId xmlns:a16="http://schemas.microsoft.com/office/drawing/2014/main" id="{AE971B52-3698-4615-A9C9-64C7952E9288}"/>
              </a:ext>
            </a:extLst>
          </p:cNvPr>
          <p:cNvSpPr/>
          <p:nvPr/>
        </p:nvSpPr>
        <p:spPr>
          <a:xfrm>
            <a:off x="924446" y="4435473"/>
            <a:ext cx="7570967" cy="2333972"/>
          </a:xfrm>
          <a:prstGeom prst="rect">
            <a:avLst/>
          </a:prstGeom>
        </p:spPr>
        <p:txBody>
          <a:bodyPr wrap="square">
            <a:spAutoFit/>
          </a:bodyPr>
          <a:lstStyle/>
          <a:p>
            <a:pPr marL="321840" indent="-309960" algn="just">
              <a:lnSpc>
                <a:spcPct val="150000"/>
              </a:lnSpc>
              <a:spcBef>
                <a:spcPts val="99"/>
              </a:spcBef>
              <a:buClr>
                <a:srgbClr val="000000"/>
              </a:buClr>
              <a:buFont typeface="Wingdings" charset="2"/>
              <a:buChar char=""/>
              <a:tabLst>
                <a:tab pos="322560" algn="l"/>
              </a:tabLst>
            </a:pPr>
            <a:r>
              <a:rPr lang="tr-TR" sz="1600" spc="-21" dirty="0">
                <a:solidFill>
                  <a:srgbClr val="000000"/>
                </a:solidFill>
                <a:latin typeface="Times New Roman" panose="02020603050405020304" pitchFamily="18" charset="0"/>
                <a:cs typeface="Times New Roman" panose="02020603050405020304" pitchFamily="18" charset="0"/>
              </a:rPr>
              <a:t>Vakfımıza </a:t>
            </a:r>
            <a:r>
              <a:rPr lang="tr-TR" sz="1600" spc="-7" dirty="0">
                <a:solidFill>
                  <a:srgbClr val="000000"/>
                </a:solidFill>
                <a:latin typeface="Times New Roman" panose="02020603050405020304" pitchFamily="18" charset="0"/>
                <a:cs typeface="Times New Roman" panose="02020603050405020304" pitchFamily="18" charset="0"/>
              </a:rPr>
              <a:t>kayıtlı toplam </a:t>
            </a:r>
            <a:r>
              <a:rPr lang="tr-TR" sz="1600" b="1" spc="-7" dirty="0">
                <a:solidFill>
                  <a:srgbClr val="000000"/>
                </a:solidFill>
                <a:latin typeface="Times New Roman" panose="02020603050405020304" pitchFamily="18" charset="0"/>
                <a:cs typeface="Times New Roman" panose="02020603050405020304" pitchFamily="18" charset="0"/>
              </a:rPr>
              <a:t>3949 </a:t>
            </a:r>
            <a:r>
              <a:rPr lang="tr-TR" sz="1600" spc="-7" dirty="0">
                <a:solidFill>
                  <a:srgbClr val="000000"/>
                </a:solidFill>
                <a:latin typeface="Times New Roman" panose="02020603050405020304" pitchFamily="18" charset="0"/>
                <a:cs typeface="Times New Roman" panose="02020603050405020304" pitchFamily="18" charset="0"/>
              </a:rPr>
              <a:t>Suriye </a:t>
            </a:r>
            <a:r>
              <a:rPr lang="tr-TR" sz="1600" spc="-12" dirty="0">
                <a:solidFill>
                  <a:srgbClr val="000000"/>
                </a:solidFill>
                <a:latin typeface="Times New Roman" panose="02020603050405020304" pitchFamily="18" charset="0"/>
                <a:cs typeface="Times New Roman" panose="02020603050405020304" pitchFamily="18" charset="0"/>
              </a:rPr>
              <a:t>uyruklu </a:t>
            </a:r>
            <a:r>
              <a:rPr lang="tr-TR" sz="1600" spc="-7" dirty="0">
                <a:solidFill>
                  <a:srgbClr val="000000"/>
                </a:solidFill>
                <a:latin typeface="Times New Roman" panose="02020603050405020304" pitchFamily="18" charset="0"/>
                <a:cs typeface="Times New Roman" panose="02020603050405020304" pitchFamily="18" charset="0"/>
              </a:rPr>
              <a:t>şahıs bulunmaktadır.</a:t>
            </a:r>
          </a:p>
          <a:p>
            <a:pPr marL="321840" lvl="0" indent="-309960" algn="just">
              <a:lnSpc>
                <a:spcPct val="150000"/>
              </a:lnSpc>
              <a:spcBef>
                <a:spcPts val="99"/>
              </a:spcBef>
              <a:buClr>
                <a:srgbClr val="000000"/>
              </a:buClr>
              <a:buFont typeface="Wingdings" charset="2"/>
              <a:buChar char=""/>
              <a:tabLst>
                <a:tab pos="322560" algn="l"/>
              </a:tabLst>
            </a:pPr>
            <a:r>
              <a:rPr lang="tr-TR" sz="1600" b="1" spc="-1" dirty="0">
                <a:latin typeface="Times New Roman" panose="02020603050405020304" pitchFamily="18" charset="0"/>
                <a:cs typeface="Times New Roman" panose="02020603050405020304" pitchFamily="18" charset="0"/>
              </a:rPr>
              <a:t>Vefa  (Yaşlı Evde Bakım)  Projesi </a:t>
            </a:r>
            <a:r>
              <a:rPr lang="tr-TR" sz="1600" spc="-1" dirty="0">
                <a:latin typeface="Times New Roman" panose="02020603050405020304" pitchFamily="18" charset="0"/>
                <a:cs typeface="Times New Roman" panose="02020603050405020304" pitchFamily="18" charset="0"/>
              </a:rPr>
              <a:t>kapsamında Vakfımızca, </a:t>
            </a:r>
            <a:r>
              <a:rPr lang="tr-TR" sz="1600" spc="-1" dirty="0">
                <a:solidFill>
                  <a:prstClr val="black"/>
                </a:solidFill>
                <a:latin typeface="Times New Roman" panose="02020603050405020304" pitchFamily="18" charset="0"/>
                <a:cs typeface="Times New Roman" panose="02020603050405020304" pitchFamily="18" charset="0"/>
              </a:rPr>
              <a:t>ilçemizde 131 hanede mukim yaşlı ve engelli vatandaşımızın periyodik aralıklarla ev temizliği ve kişisel bakımları yapılmaktadır.</a:t>
            </a:r>
          </a:p>
          <a:p>
            <a:pPr marL="321840" indent="-309960" algn="just">
              <a:lnSpc>
                <a:spcPct val="150000"/>
              </a:lnSpc>
              <a:spcBef>
                <a:spcPts val="99"/>
              </a:spcBef>
              <a:buClr>
                <a:srgbClr val="000000"/>
              </a:buClr>
              <a:buFont typeface="Wingdings" charset="2"/>
              <a:buChar char=""/>
              <a:tabLst>
                <a:tab pos="322560" algn="l"/>
              </a:tabLst>
            </a:pPr>
            <a:r>
              <a:rPr lang="tr-TR" sz="1600" b="1" spc="-1" dirty="0">
                <a:latin typeface="Times New Roman" panose="02020603050405020304" pitchFamily="18" charset="0"/>
                <a:cs typeface="Times New Roman" panose="02020603050405020304" pitchFamily="18" charset="0"/>
              </a:rPr>
              <a:t>Ulusal </a:t>
            </a:r>
            <a:r>
              <a:rPr lang="tr-TR" sz="1600" b="1" spc="-1">
                <a:latin typeface="Times New Roman" panose="02020603050405020304" pitchFamily="18" charset="0"/>
                <a:cs typeface="Times New Roman" panose="02020603050405020304" pitchFamily="18" charset="0"/>
              </a:rPr>
              <a:t>Ziyaret Programı </a:t>
            </a:r>
            <a:r>
              <a:rPr lang="tr-TR" sz="1600" spc="-1">
                <a:solidFill>
                  <a:prstClr val="black"/>
                </a:solidFill>
                <a:latin typeface="Times New Roman" panose="02020603050405020304" pitchFamily="18" charset="0"/>
                <a:cs typeface="Times New Roman" panose="02020603050405020304" pitchFamily="18" charset="0"/>
              </a:rPr>
              <a:t>kapsamında </a:t>
            </a:r>
            <a:r>
              <a:rPr lang="tr-TR" sz="1600" spc="-1" dirty="0">
                <a:solidFill>
                  <a:prstClr val="black"/>
                </a:solidFill>
                <a:latin typeface="Times New Roman" panose="02020603050405020304" pitchFamily="18" charset="0"/>
                <a:cs typeface="Times New Roman" panose="02020603050405020304" pitchFamily="18" charset="0"/>
              </a:rPr>
              <a:t>28.08.2022 tarihi itibarı ile </a:t>
            </a:r>
            <a:r>
              <a:rPr lang="tr-TR" sz="1600" b="1" spc="-1" dirty="0">
                <a:solidFill>
                  <a:prstClr val="black"/>
                </a:solidFill>
                <a:latin typeface="Times New Roman" panose="02020603050405020304" pitchFamily="18" charset="0"/>
                <a:cs typeface="Times New Roman" panose="02020603050405020304" pitchFamily="18" charset="0"/>
              </a:rPr>
              <a:t>5295</a:t>
            </a:r>
            <a:r>
              <a:rPr lang="tr-TR" sz="1600" spc="-1" dirty="0">
                <a:solidFill>
                  <a:prstClr val="black"/>
                </a:solidFill>
                <a:latin typeface="Times New Roman" panose="02020603050405020304" pitchFamily="18" charset="0"/>
                <a:cs typeface="Times New Roman" panose="02020603050405020304" pitchFamily="18" charset="0"/>
              </a:rPr>
              <a:t> ailenin incelemesi yapılmıştır. </a:t>
            </a:r>
            <a:endParaRPr lang="tr-TR" sz="1600" spc="-1" dirty="0">
              <a:latin typeface="Times New Roman" panose="02020603050405020304" pitchFamily="18" charset="0"/>
              <a:cs typeface="Times New Roman" panose="02020603050405020304" pitchFamily="18" charset="0"/>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7" name="Slayt Numarası Yer Tutucusu 6">
            <a:extLst>
              <a:ext uri="{FF2B5EF4-FFF2-40B4-BE49-F238E27FC236}">
                <a16:creationId xmlns:a16="http://schemas.microsoft.com/office/drawing/2014/main" id="{F63229DD-2BB7-8762-4897-D62206079E12}"/>
              </a:ext>
            </a:extLst>
          </p:cNvPr>
          <p:cNvSpPr>
            <a:spLocks noGrp="1"/>
          </p:cNvSpPr>
          <p:nvPr>
            <p:ph type="sldNum" idx="12"/>
          </p:nvPr>
        </p:nvSpPr>
        <p:spPr>
          <a:xfrm>
            <a:off x="4003433" y="7036631"/>
            <a:ext cx="1039602" cy="404280"/>
          </a:xfrm>
        </p:spPr>
        <p:txBody>
          <a:bodyPr/>
          <a:lstStyle/>
          <a:p>
            <a:pPr algn="r"/>
            <a:fld id="{CE82A7D5-7ADE-4935-8B19-4ADC9E8C697E}" type="slidenum">
              <a:rPr lang="en-US" sz="1800" spc="-1" smtClean="0"/>
              <a:pPr algn="r"/>
              <a:t>33</a:t>
            </a:fld>
            <a:endParaRPr lang="tr-TR" spc="-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object 2"/>
          <p:cNvSpPr/>
          <p:nvPr/>
        </p:nvSpPr>
        <p:spPr>
          <a:xfrm>
            <a:off x="438839" y="1654399"/>
            <a:ext cx="4736061" cy="289722"/>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299160" indent="-286920">
              <a:lnSpc>
                <a:spcPct val="100000"/>
              </a:lnSpc>
              <a:spcBef>
                <a:spcPts val="99"/>
              </a:spcBef>
              <a:buClr>
                <a:srgbClr val="C00000"/>
              </a:buClr>
              <a:buFont typeface="Wingdings" charset="2"/>
              <a:buChar char=""/>
              <a:tabLst>
                <a:tab pos="299880" algn="l"/>
              </a:tabLst>
            </a:pPr>
            <a:r>
              <a:rPr lang="en-US" b="0" u="heavy" strike="noStrike" spc="-452"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b="1" u="heavy"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İlçemizde</a:t>
            </a:r>
            <a:r>
              <a:rPr lang="en-US" b="1" u="heavy"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b="1" u="heavy" strike="noStrike" spc="-7" dirty="0" err="1">
                <a:solidFill>
                  <a:srgbClr val="C00000"/>
                </a:solidFill>
                <a:uFill>
                  <a:solidFill>
                    <a:srgbClr val="C00000"/>
                  </a:solidFill>
                </a:uFill>
                <a:latin typeface="Times New Roman" panose="02020603050405020304" pitchFamily="18" charset="0"/>
                <a:cs typeface="Times New Roman" panose="02020603050405020304" pitchFamily="18" charset="0"/>
              </a:rPr>
              <a:t>Bulunan</a:t>
            </a:r>
            <a:r>
              <a:rPr lang="en-US" b="1" u="heavy" strike="noStrike" spc="-7"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b="1" u="heavy" strike="noStrike" spc="-26" dirty="0" err="1">
                <a:solidFill>
                  <a:srgbClr val="C00000"/>
                </a:solidFill>
                <a:uFill>
                  <a:solidFill>
                    <a:srgbClr val="C00000"/>
                  </a:solidFill>
                </a:uFill>
                <a:latin typeface="Times New Roman" panose="02020603050405020304" pitchFamily="18" charset="0"/>
                <a:cs typeface="Times New Roman" panose="02020603050405020304" pitchFamily="18" charset="0"/>
              </a:rPr>
              <a:t>Yatılı</a:t>
            </a:r>
            <a:r>
              <a:rPr lang="en-US" b="1" u="heavy" strike="noStrike" spc="-86" dirty="0">
                <a:solidFill>
                  <a:srgbClr val="C00000"/>
                </a:solidFill>
                <a:uFill>
                  <a:solidFill>
                    <a:srgbClr val="C00000"/>
                  </a:solidFill>
                </a:uFill>
                <a:latin typeface="Times New Roman" panose="02020603050405020304" pitchFamily="18" charset="0"/>
                <a:cs typeface="Times New Roman" panose="02020603050405020304" pitchFamily="18" charset="0"/>
              </a:rPr>
              <a:t> </a:t>
            </a:r>
            <a:r>
              <a:rPr lang="en-US" b="1" u="heavy" strike="noStrike" spc="-1" dirty="0" err="1">
                <a:solidFill>
                  <a:srgbClr val="C00000"/>
                </a:solidFill>
                <a:uFill>
                  <a:solidFill>
                    <a:srgbClr val="C00000"/>
                  </a:solidFill>
                </a:uFill>
                <a:latin typeface="Times New Roman" panose="02020603050405020304" pitchFamily="18" charset="0"/>
                <a:cs typeface="Times New Roman" panose="02020603050405020304" pitchFamily="18" charset="0"/>
              </a:rPr>
              <a:t>Kuruluşlar</a:t>
            </a:r>
            <a:endParaRPr lang="tr-TR" b="0" strike="noStrike" spc="-1" dirty="0">
              <a:latin typeface="Times New Roman" panose="02020603050405020304" pitchFamily="18" charset="0"/>
              <a:cs typeface="Times New Roman" panose="02020603050405020304" pitchFamily="18" charset="0"/>
            </a:endParaRPr>
          </a:p>
        </p:txBody>
      </p:sp>
      <p:sp>
        <p:nvSpPr>
          <p:cNvPr id="220" name="PlaceHolder 1"/>
          <p:cNvSpPr>
            <a:spLocks noGrp="1"/>
          </p:cNvSpPr>
          <p:nvPr>
            <p:ph type="title" idx="4294967295"/>
          </p:nvPr>
        </p:nvSpPr>
        <p:spPr>
          <a:xfrm>
            <a:off x="1482964" y="261663"/>
            <a:ext cx="6585357"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000" b="1" strike="noStrike" cap="all" spc="-46" dirty="0">
                <a:solidFill>
                  <a:srgbClr val="006FC0"/>
                </a:solidFill>
                <a:latin typeface="Times New Roman" panose="02020603050405020304" pitchFamily="18" charset="0"/>
                <a:cs typeface="Times New Roman" panose="02020603050405020304" pitchFamily="18" charset="0"/>
              </a:rPr>
              <a:t>        SOSYAL </a:t>
            </a:r>
            <a:r>
              <a:rPr lang="tr-TR" sz="3000" b="1" strike="noStrike" cap="all" spc="-7" dirty="0">
                <a:solidFill>
                  <a:srgbClr val="006FC0"/>
                </a:solidFill>
                <a:latin typeface="Times New Roman" panose="02020603050405020304" pitchFamily="18" charset="0"/>
                <a:cs typeface="Times New Roman" panose="02020603050405020304" pitchFamily="18" charset="0"/>
              </a:rPr>
              <a:t>HİZMETLER</a:t>
            </a:r>
            <a:r>
              <a:rPr lang="tr-TR" sz="3000" b="1" strike="noStrike" cap="all" spc="29" dirty="0">
                <a:solidFill>
                  <a:srgbClr val="006FC0"/>
                </a:solidFill>
                <a:latin typeface="Times New Roman" panose="02020603050405020304" pitchFamily="18" charset="0"/>
                <a:cs typeface="Times New Roman" panose="02020603050405020304" pitchFamily="18" charset="0"/>
              </a:rPr>
              <a:t> </a:t>
            </a:r>
            <a:r>
              <a:rPr lang="tr-TR" sz="3000" b="1" strike="noStrike" cap="all" spc="-7" dirty="0">
                <a:solidFill>
                  <a:srgbClr val="006FC0"/>
                </a:solidFill>
                <a:latin typeface="Times New Roman" panose="02020603050405020304" pitchFamily="18" charset="0"/>
                <a:cs typeface="Times New Roman" panose="02020603050405020304" pitchFamily="18" charset="0"/>
              </a:rPr>
              <a:t>MERKEZİ</a:t>
            </a:r>
            <a:endParaRPr lang="en-US" sz="3000" b="0" strike="noStrike" spc="-1" dirty="0">
              <a:solidFill>
                <a:srgbClr val="000000"/>
              </a:solidFill>
              <a:latin typeface="Times New Roman" panose="02020603050405020304" pitchFamily="18" charset="0"/>
              <a:cs typeface="Times New Roman" panose="02020603050405020304" pitchFamily="18" charset="0"/>
            </a:endParaRPr>
          </a:p>
        </p:txBody>
      </p:sp>
      <p:graphicFrame>
        <p:nvGraphicFramePr>
          <p:cNvPr id="221" name="object 7"/>
          <p:cNvGraphicFramePr/>
          <p:nvPr>
            <p:extLst>
              <p:ext uri="{D42A27DB-BD31-4B8C-83A1-F6EECF244321}">
                <p14:modId xmlns:p14="http://schemas.microsoft.com/office/powerpoint/2010/main" val="464640952"/>
              </p:ext>
            </p:extLst>
          </p:nvPr>
        </p:nvGraphicFramePr>
        <p:xfrm>
          <a:off x="538481" y="2008651"/>
          <a:ext cx="8273923" cy="935880"/>
        </p:xfrm>
        <a:graphic>
          <a:graphicData uri="http://schemas.openxmlformats.org/drawingml/2006/table">
            <a:tbl>
              <a:tblPr/>
              <a:tblGrid>
                <a:gridCol w="2794958">
                  <a:extLst>
                    <a:ext uri="{9D8B030D-6E8A-4147-A177-3AD203B41FA5}">
                      <a16:colId xmlns:a16="http://schemas.microsoft.com/office/drawing/2014/main" val="20000"/>
                    </a:ext>
                  </a:extLst>
                </a:gridCol>
                <a:gridCol w="2710557">
                  <a:extLst>
                    <a:ext uri="{9D8B030D-6E8A-4147-A177-3AD203B41FA5}">
                      <a16:colId xmlns:a16="http://schemas.microsoft.com/office/drawing/2014/main" val="20001"/>
                    </a:ext>
                  </a:extLst>
                </a:gridCol>
                <a:gridCol w="2768408">
                  <a:extLst>
                    <a:ext uri="{9D8B030D-6E8A-4147-A177-3AD203B41FA5}">
                      <a16:colId xmlns:a16="http://schemas.microsoft.com/office/drawing/2014/main" val="20002"/>
                    </a:ext>
                  </a:extLst>
                </a:gridCol>
              </a:tblGrid>
              <a:tr h="280440">
                <a:tc>
                  <a:txBody>
                    <a:bodyPr/>
                    <a:lstStyle/>
                    <a:p>
                      <a:pPr algn="ctr">
                        <a:lnSpc>
                          <a:spcPct val="100000"/>
                        </a:lnSpc>
                        <a:spcBef>
                          <a:spcPts val="289"/>
                        </a:spcBef>
                      </a:pPr>
                      <a:r>
                        <a:rPr lang="en-US" sz="1100" b="1" strike="noStrike" spc="-15" dirty="0" err="1">
                          <a:solidFill>
                            <a:srgbClr val="000000"/>
                          </a:solidFill>
                          <a:latin typeface="Times New Roman"/>
                        </a:rPr>
                        <a:t>Merkezin</a:t>
                      </a:r>
                      <a:r>
                        <a:rPr lang="en-US" sz="1100" b="1" strike="noStrike" spc="-7" dirty="0">
                          <a:solidFill>
                            <a:srgbClr val="000000"/>
                          </a:solidFill>
                          <a:latin typeface="Times New Roman"/>
                        </a:rPr>
                        <a:t> </a:t>
                      </a:r>
                      <a:r>
                        <a:rPr lang="en-US" sz="1100" b="1" strike="noStrike" spc="-7" dirty="0" err="1">
                          <a:solidFill>
                            <a:srgbClr val="000000"/>
                          </a:solidFill>
                          <a:latin typeface="Times New Roman"/>
                        </a:rPr>
                        <a:t>Adı</a:t>
                      </a:r>
                      <a:endParaRPr lang="tr-TR" sz="11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249"/>
                        </a:spcBef>
                      </a:pPr>
                      <a:r>
                        <a:rPr lang="en-US" sz="1100" b="1" strike="noStrike" spc="-12" dirty="0" err="1">
                          <a:solidFill>
                            <a:srgbClr val="000000"/>
                          </a:solidFill>
                          <a:latin typeface="Times New Roman"/>
                        </a:rPr>
                        <a:t>Kapasite</a:t>
                      </a:r>
                      <a:endParaRPr lang="tr-TR" sz="11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720" algn="ctr">
                        <a:lnSpc>
                          <a:spcPct val="100000"/>
                        </a:lnSpc>
                        <a:spcBef>
                          <a:spcPts val="249"/>
                        </a:spcBef>
                      </a:pPr>
                      <a:r>
                        <a:rPr lang="en-US" sz="1100" b="1" strike="noStrike" spc="-12" dirty="0" err="1">
                          <a:solidFill>
                            <a:srgbClr val="000000"/>
                          </a:solidFill>
                          <a:latin typeface="Times New Roman"/>
                        </a:rPr>
                        <a:t>Mevcudu</a:t>
                      </a:r>
                      <a:endParaRPr lang="tr-TR" sz="11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59200">
                <a:tc>
                  <a:txBody>
                    <a:bodyPr/>
                    <a:lstStyle/>
                    <a:p>
                      <a:pPr marL="90720">
                        <a:lnSpc>
                          <a:spcPct val="100000"/>
                        </a:lnSpc>
                        <a:spcBef>
                          <a:spcPts val="320"/>
                        </a:spcBef>
                      </a:pPr>
                      <a:r>
                        <a:rPr lang="en-US" sz="1000" b="1" strike="noStrike" spc="-12" dirty="0">
                          <a:solidFill>
                            <a:srgbClr val="000000"/>
                          </a:solidFill>
                          <a:latin typeface="Times New Roman"/>
                        </a:rPr>
                        <a:t>KOCAELİ </a:t>
                      </a:r>
                      <a:r>
                        <a:rPr lang="en-US" sz="1000" b="1" strike="noStrike" spc="-7" dirty="0">
                          <a:solidFill>
                            <a:srgbClr val="000000"/>
                          </a:solidFill>
                          <a:latin typeface="Times New Roman"/>
                        </a:rPr>
                        <a:t>III. </a:t>
                      </a:r>
                      <a:r>
                        <a:rPr lang="en-US" sz="1000" b="1" strike="noStrike" spc="-12" dirty="0">
                          <a:solidFill>
                            <a:srgbClr val="000000"/>
                          </a:solidFill>
                          <a:latin typeface="Times New Roman"/>
                        </a:rPr>
                        <a:t>KADIN</a:t>
                      </a:r>
                      <a:r>
                        <a:rPr lang="en-US" sz="1000" b="1" strike="noStrike" spc="18" dirty="0">
                          <a:solidFill>
                            <a:srgbClr val="000000"/>
                          </a:solidFill>
                          <a:latin typeface="Times New Roman"/>
                        </a:rPr>
                        <a:t> </a:t>
                      </a:r>
                      <a:r>
                        <a:rPr lang="en-US" sz="1000" b="1" strike="noStrike" spc="-7" dirty="0">
                          <a:solidFill>
                            <a:srgbClr val="000000"/>
                          </a:solidFill>
                          <a:latin typeface="Times New Roman"/>
                        </a:rPr>
                        <a:t>KONUKEVİ</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20"/>
                        </a:spcBef>
                      </a:pPr>
                      <a:r>
                        <a:rPr lang="en-US" sz="1000" b="0" strike="noStrike" spc="-12" dirty="0">
                          <a:solidFill>
                            <a:schemeClr val="tx1"/>
                          </a:solidFill>
                          <a:latin typeface="Times New Roman"/>
                        </a:rPr>
                        <a:t>30</a:t>
                      </a:r>
                      <a:endParaRPr lang="tr-TR" sz="1000" b="0" strike="noStrike" spc="-1" dirty="0">
                        <a:solidFill>
                          <a:schemeClr val="tx1"/>
                        </a:solidFill>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320"/>
                        </a:spcBef>
                      </a:pPr>
                      <a:r>
                        <a:rPr lang="en-US" sz="1000" b="0" strike="noStrike" spc="-12" dirty="0">
                          <a:solidFill>
                            <a:schemeClr val="tx1"/>
                          </a:solidFill>
                          <a:latin typeface="Times New Roman"/>
                        </a:rPr>
                        <a:t>1</a:t>
                      </a:r>
                      <a:r>
                        <a:rPr lang="tr-TR" sz="1000" b="0" strike="noStrike" spc="-12" dirty="0">
                          <a:solidFill>
                            <a:schemeClr val="tx1"/>
                          </a:solidFill>
                          <a:latin typeface="Times New Roman"/>
                        </a:rPr>
                        <a:t>0</a:t>
                      </a:r>
                      <a:r>
                        <a:rPr lang="en-US" sz="1000" b="0" strike="noStrike" spc="-12" dirty="0">
                          <a:solidFill>
                            <a:schemeClr val="tx1"/>
                          </a:solidFill>
                          <a:latin typeface="Times New Roman"/>
                        </a:rPr>
                        <a:t> Ka</a:t>
                      </a:r>
                      <a:r>
                        <a:rPr lang="tr-TR" sz="1000" b="0" strike="noStrike" spc="-12" dirty="0" err="1">
                          <a:solidFill>
                            <a:schemeClr val="tx1"/>
                          </a:solidFill>
                          <a:latin typeface="Times New Roman"/>
                        </a:rPr>
                        <a:t>dı</a:t>
                      </a:r>
                      <a:r>
                        <a:rPr lang="en-US" sz="1000" b="0" strike="noStrike" spc="-12" dirty="0">
                          <a:solidFill>
                            <a:schemeClr val="tx1"/>
                          </a:solidFill>
                          <a:latin typeface="Times New Roman"/>
                        </a:rPr>
                        <a:t>n </a:t>
                      </a:r>
                      <a:r>
                        <a:rPr lang="en-US" sz="1000" b="0" strike="noStrike" spc="-7" dirty="0">
                          <a:solidFill>
                            <a:schemeClr val="tx1"/>
                          </a:solidFill>
                          <a:latin typeface="Times New Roman"/>
                        </a:rPr>
                        <a:t>- </a:t>
                      </a:r>
                      <a:r>
                        <a:rPr lang="en-US" sz="1000" b="0" strike="noStrike" spc="-12" dirty="0">
                          <a:solidFill>
                            <a:schemeClr val="tx1"/>
                          </a:solidFill>
                          <a:latin typeface="Times New Roman"/>
                        </a:rPr>
                        <a:t>1</a:t>
                      </a:r>
                      <a:r>
                        <a:rPr lang="tr-TR" sz="1000" b="0" strike="noStrike" spc="-12" dirty="0">
                          <a:solidFill>
                            <a:schemeClr val="tx1"/>
                          </a:solidFill>
                          <a:latin typeface="Times New Roman"/>
                        </a:rPr>
                        <a:t>1</a:t>
                      </a:r>
                      <a:r>
                        <a:rPr lang="en-US" sz="1000" b="0" strike="noStrike" spc="-1" dirty="0">
                          <a:solidFill>
                            <a:schemeClr val="tx1"/>
                          </a:solidFill>
                          <a:latin typeface="Times New Roman"/>
                        </a:rPr>
                        <a:t> </a:t>
                      </a:r>
                      <a:r>
                        <a:rPr lang="en-US" sz="1000" b="0" strike="noStrike" spc="-7" dirty="0" err="1">
                          <a:solidFill>
                            <a:schemeClr val="tx1"/>
                          </a:solidFill>
                          <a:latin typeface="Times New Roman"/>
                        </a:rPr>
                        <a:t>Çocuk</a:t>
                      </a:r>
                      <a:endParaRPr lang="tr-TR" sz="1000" b="0" strike="noStrike" spc="-1" dirty="0">
                        <a:solidFill>
                          <a:schemeClr val="tx1"/>
                        </a:solidFill>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9200">
                <a:tc>
                  <a:txBody>
                    <a:bodyPr/>
                    <a:lstStyle/>
                    <a:p>
                      <a:pPr marL="90720">
                        <a:lnSpc>
                          <a:spcPct val="100000"/>
                        </a:lnSpc>
                        <a:spcBef>
                          <a:spcPts val="326"/>
                        </a:spcBef>
                      </a:pPr>
                      <a:r>
                        <a:rPr lang="en-US" sz="1000" b="1" strike="noStrike" spc="-35" dirty="0">
                          <a:solidFill>
                            <a:srgbClr val="000000"/>
                          </a:solidFill>
                          <a:latin typeface="Times New Roman"/>
                        </a:rPr>
                        <a:t>ÇAYIROVA </a:t>
                      </a:r>
                      <a:r>
                        <a:rPr lang="en-US" sz="1000" b="1" strike="noStrike" spc="-12" dirty="0">
                          <a:solidFill>
                            <a:srgbClr val="000000"/>
                          </a:solidFill>
                          <a:latin typeface="Times New Roman"/>
                        </a:rPr>
                        <a:t>SEVGİ</a:t>
                      </a:r>
                      <a:r>
                        <a:rPr lang="en-US" sz="1000" b="1" strike="noStrike" spc="9" dirty="0">
                          <a:solidFill>
                            <a:srgbClr val="000000"/>
                          </a:solidFill>
                          <a:latin typeface="Times New Roman"/>
                        </a:rPr>
                        <a:t> </a:t>
                      </a:r>
                      <a:r>
                        <a:rPr lang="en-US" sz="1000" b="1" strike="noStrike" spc="-7" dirty="0">
                          <a:solidFill>
                            <a:srgbClr val="000000"/>
                          </a:solidFill>
                          <a:latin typeface="Times New Roman"/>
                        </a:rPr>
                        <a:t>EVLERİ</a:t>
                      </a:r>
                      <a:r>
                        <a:rPr lang="tr-TR" sz="1000" b="1" strike="noStrike" spc="-7" dirty="0">
                          <a:solidFill>
                            <a:srgbClr val="000000"/>
                          </a:solidFill>
                          <a:latin typeface="Times New Roman"/>
                        </a:rPr>
                        <a:t> </a:t>
                      </a:r>
                      <a:r>
                        <a:rPr lang="tr-TR" sz="1000" b="1" strike="noStrike" spc="-7" baseline="0" dirty="0">
                          <a:solidFill>
                            <a:srgbClr val="000000"/>
                          </a:solidFill>
                          <a:latin typeface="Times New Roman"/>
                        </a:rPr>
                        <a:t> VE ÇOCUK EVLERİ SİTESİ</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26"/>
                        </a:spcBef>
                      </a:pPr>
                      <a:r>
                        <a:rPr lang="en-US" sz="1000" b="0" strike="noStrike" spc="-12" dirty="0">
                          <a:solidFill>
                            <a:schemeClr val="tx1"/>
                          </a:solidFill>
                          <a:latin typeface="Times New Roman"/>
                        </a:rPr>
                        <a:t>8</a:t>
                      </a:r>
                      <a:r>
                        <a:rPr lang="tr-TR" sz="1000" b="0" strike="noStrike" spc="-12" dirty="0">
                          <a:solidFill>
                            <a:schemeClr val="tx1"/>
                          </a:solidFill>
                          <a:latin typeface="Times New Roman"/>
                        </a:rPr>
                        <a:t>5</a:t>
                      </a:r>
                      <a:endParaRPr lang="tr-TR" sz="1000" b="0" strike="noStrike" spc="-1" dirty="0">
                        <a:solidFill>
                          <a:schemeClr val="tx1"/>
                        </a:solidFill>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326"/>
                        </a:spcBef>
                      </a:pPr>
                      <a:r>
                        <a:rPr lang="tr-TR" sz="1000" b="0" strike="noStrike" spc="-1" dirty="0">
                          <a:solidFill>
                            <a:schemeClr val="tx1"/>
                          </a:solidFill>
                          <a:latin typeface="Times New Roman" panose="02020603050405020304" pitchFamily="18" charset="0"/>
                          <a:cs typeface="Times New Roman" panose="02020603050405020304" pitchFamily="18" charset="0"/>
                        </a:rPr>
                        <a:t>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 name="Slayt Numarası Yer Tutucusu 5">
            <a:extLst>
              <a:ext uri="{FF2B5EF4-FFF2-40B4-BE49-F238E27FC236}">
                <a16:creationId xmlns:a16="http://schemas.microsoft.com/office/drawing/2014/main" id="{AD557883-D84E-A4BD-63B6-6FE3972CDE34}"/>
              </a:ext>
            </a:extLst>
          </p:cNvPr>
          <p:cNvSpPr>
            <a:spLocks noGrp="1"/>
          </p:cNvSpPr>
          <p:nvPr>
            <p:ph type="sldNum" idx="12"/>
          </p:nvPr>
        </p:nvSpPr>
        <p:spPr/>
        <p:txBody>
          <a:bodyPr/>
          <a:lstStyle/>
          <a:p>
            <a:pPr algn="r"/>
            <a:fld id="{4C66CDD5-FB62-4212-8535-01DC6434EC81}" type="slidenum">
              <a:rPr lang="tr-TR" spc="-1" smtClean="0"/>
              <a:pPr algn="r"/>
              <a:t>34</a:t>
            </a:fld>
            <a:endParaRPr lang="tr-TR" spc="-1" dirty="0"/>
          </a:p>
        </p:txBody>
      </p:sp>
      <p:graphicFrame>
        <p:nvGraphicFramePr>
          <p:cNvPr id="10" name="Tablo 9">
            <a:extLst>
              <a:ext uri="{FF2B5EF4-FFF2-40B4-BE49-F238E27FC236}">
                <a16:creationId xmlns:a16="http://schemas.microsoft.com/office/drawing/2014/main" id="{4BFA3D17-2970-4EB9-8DE2-758EA7AF2D4B}"/>
              </a:ext>
            </a:extLst>
          </p:cNvPr>
          <p:cNvGraphicFramePr>
            <a:graphicFrameLocks noGrp="1"/>
          </p:cNvGraphicFramePr>
          <p:nvPr>
            <p:extLst>
              <p:ext uri="{D42A27DB-BD31-4B8C-83A1-F6EECF244321}">
                <p14:modId xmlns:p14="http://schemas.microsoft.com/office/powerpoint/2010/main" val="120311908"/>
              </p:ext>
            </p:extLst>
          </p:nvPr>
        </p:nvGraphicFramePr>
        <p:xfrm>
          <a:off x="538481" y="3012004"/>
          <a:ext cx="6507213" cy="4441390"/>
        </p:xfrm>
        <a:graphic>
          <a:graphicData uri="http://schemas.openxmlformats.org/drawingml/2006/table">
            <a:tbl>
              <a:tblPr/>
              <a:tblGrid>
                <a:gridCol w="2802242">
                  <a:extLst>
                    <a:ext uri="{9D8B030D-6E8A-4147-A177-3AD203B41FA5}">
                      <a16:colId xmlns:a16="http://schemas.microsoft.com/office/drawing/2014/main" val="2697954611"/>
                    </a:ext>
                  </a:extLst>
                </a:gridCol>
                <a:gridCol w="1837669">
                  <a:extLst>
                    <a:ext uri="{9D8B030D-6E8A-4147-A177-3AD203B41FA5}">
                      <a16:colId xmlns:a16="http://schemas.microsoft.com/office/drawing/2014/main" val="1402897115"/>
                    </a:ext>
                  </a:extLst>
                </a:gridCol>
                <a:gridCol w="1867302">
                  <a:extLst>
                    <a:ext uri="{9D8B030D-6E8A-4147-A177-3AD203B41FA5}">
                      <a16:colId xmlns:a16="http://schemas.microsoft.com/office/drawing/2014/main" val="1792554632"/>
                    </a:ext>
                  </a:extLst>
                </a:gridCol>
              </a:tblGrid>
              <a:tr h="289805">
                <a:tc>
                  <a:txBody>
                    <a:bodyPr/>
                    <a:lstStyle/>
                    <a:p>
                      <a:pPr algn="ctr">
                        <a:lnSpc>
                          <a:spcPct val="100000"/>
                        </a:lnSpc>
                        <a:spcBef>
                          <a:spcPts val="289"/>
                        </a:spcBef>
                      </a:pPr>
                      <a:r>
                        <a:rPr lang="en-US" sz="1100" b="1" strike="noStrike" spc="-7" dirty="0" err="1">
                          <a:solidFill>
                            <a:srgbClr val="000000"/>
                          </a:solidFill>
                          <a:latin typeface="Times New Roman" panose="02020603050405020304" pitchFamily="18" charset="0"/>
                          <a:cs typeface="Times New Roman" panose="02020603050405020304" pitchFamily="18" charset="0"/>
                        </a:rPr>
                        <a:t>Hizmetler</a:t>
                      </a:r>
                      <a:endParaRPr lang="tr-TR" sz="11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249"/>
                        </a:spcBef>
                      </a:pPr>
                      <a:r>
                        <a:rPr lang="en-US" sz="1100" b="1" strike="noStrike" spc="-15" dirty="0">
                          <a:solidFill>
                            <a:srgbClr val="000000"/>
                          </a:solidFill>
                          <a:latin typeface="Times New Roman" panose="02020603050405020304" pitchFamily="18" charset="0"/>
                          <a:cs typeface="Times New Roman" panose="02020603050405020304" pitchFamily="18" charset="0"/>
                        </a:rPr>
                        <a:t>202</a:t>
                      </a:r>
                      <a:r>
                        <a:rPr lang="tr-TR" sz="1100" b="1" strike="noStrike" spc="-15" dirty="0">
                          <a:solidFill>
                            <a:srgbClr val="000000"/>
                          </a:solidFill>
                          <a:latin typeface="Times New Roman" panose="02020603050405020304" pitchFamily="18" charset="0"/>
                          <a:cs typeface="Times New Roman" panose="02020603050405020304" pitchFamily="18" charset="0"/>
                        </a:rPr>
                        <a:t>1</a:t>
                      </a:r>
                      <a:endParaRPr lang="tr-TR" sz="11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249"/>
                        </a:spcBef>
                        <a:tabLst>
                          <a:tab pos="0" algn="l"/>
                        </a:tabLst>
                      </a:pPr>
                      <a:r>
                        <a:rPr lang="tr-TR" sz="1100" b="1" strike="noStrike" spc="-15" dirty="0">
                          <a:solidFill>
                            <a:srgbClr val="000000"/>
                          </a:solidFill>
                          <a:latin typeface="Times New Roman" panose="02020603050405020304" pitchFamily="18" charset="0"/>
                          <a:cs typeface="Times New Roman" panose="02020603050405020304" pitchFamily="18" charset="0"/>
                        </a:rPr>
                        <a:t>2022</a:t>
                      </a:r>
                      <a:endParaRPr lang="tr-TR" sz="11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44813267"/>
                  </a:ext>
                </a:extLst>
              </a:tr>
              <a:tr h="232402">
                <a:tc>
                  <a:txBody>
                    <a:bodyPr/>
                    <a:lstStyle/>
                    <a:p>
                      <a:pPr marL="91440">
                        <a:lnSpc>
                          <a:spcPct val="100000"/>
                        </a:lnSpc>
                        <a:spcBef>
                          <a:spcPts val="329"/>
                        </a:spcBef>
                      </a:pPr>
                      <a:r>
                        <a:rPr lang="en-US" sz="1000" b="1" strike="noStrike" spc="-32" dirty="0">
                          <a:solidFill>
                            <a:srgbClr val="000000"/>
                          </a:solidFill>
                          <a:latin typeface="Times New Roman"/>
                        </a:rPr>
                        <a:t>KORUNMAYA </a:t>
                      </a:r>
                      <a:r>
                        <a:rPr lang="en-US" sz="1000" b="1" strike="noStrike" spc="-21" dirty="0">
                          <a:solidFill>
                            <a:srgbClr val="000000"/>
                          </a:solidFill>
                          <a:latin typeface="Times New Roman"/>
                        </a:rPr>
                        <a:t>MUHTAÇ</a:t>
                      </a:r>
                      <a:r>
                        <a:rPr lang="en-US" sz="1000" b="1" strike="noStrike" spc="-12" dirty="0">
                          <a:solidFill>
                            <a:srgbClr val="000000"/>
                          </a:solidFill>
                          <a:latin typeface="Times New Roman"/>
                        </a:rPr>
                        <a:t> </a:t>
                      </a:r>
                      <a:r>
                        <a:rPr lang="en-US" sz="1000" b="1" strike="noStrike" spc="-7" dirty="0">
                          <a:solidFill>
                            <a:srgbClr val="000000"/>
                          </a:solidFill>
                          <a:latin typeface="Times New Roman"/>
                        </a:rPr>
                        <a:t>ÇOCUK</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tr-TR" sz="1000" b="0" strike="noStrike" spc="-1" dirty="0">
                          <a:solidFill>
                            <a:srgbClr val="000000"/>
                          </a:solidFill>
                          <a:latin typeface="Times New Roman"/>
                        </a:rPr>
                        <a:t>120</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tr-TR" sz="1000" b="0" strike="noStrike" spc="-1" dirty="0">
                          <a:solidFill>
                            <a:srgbClr val="000000"/>
                          </a:solidFill>
                          <a:latin typeface="Times New Roman"/>
                        </a:rPr>
                        <a:t>97</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6317251"/>
                  </a:ext>
                </a:extLst>
              </a:tr>
              <a:tr h="232402">
                <a:tc>
                  <a:txBody>
                    <a:bodyPr/>
                    <a:lstStyle/>
                    <a:p>
                      <a:pPr marL="91440">
                        <a:lnSpc>
                          <a:spcPct val="100000"/>
                        </a:lnSpc>
                        <a:spcBef>
                          <a:spcPts val="329"/>
                        </a:spcBef>
                      </a:pPr>
                      <a:r>
                        <a:rPr lang="en-US" sz="1000" b="1" strike="noStrike" spc="-26" dirty="0">
                          <a:solidFill>
                            <a:srgbClr val="000000"/>
                          </a:solidFill>
                          <a:latin typeface="Times New Roman"/>
                        </a:rPr>
                        <a:t>SOSYAL </a:t>
                      </a:r>
                      <a:r>
                        <a:rPr lang="en-US" sz="1000" b="1" strike="noStrike" spc="-7" dirty="0">
                          <a:solidFill>
                            <a:srgbClr val="000000"/>
                          </a:solidFill>
                          <a:latin typeface="Times New Roman"/>
                        </a:rPr>
                        <a:t>EKONOMİK</a:t>
                      </a:r>
                      <a:r>
                        <a:rPr lang="en-US" sz="1000" b="1" strike="noStrike" spc="9" dirty="0">
                          <a:solidFill>
                            <a:srgbClr val="000000"/>
                          </a:solidFill>
                          <a:latin typeface="Times New Roman"/>
                        </a:rPr>
                        <a:t> </a:t>
                      </a:r>
                      <a:r>
                        <a:rPr lang="en-US" sz="1000" b="1" strike="noStrike" spc="-7" dirty="0">
                          <a:solidFill>
                            <a:srgbClr val="000000"/>
                          </a:solidFill>
                          <a:latin typeface="Times New Roman"/>
                        </a:rPr>
                        <a:t>DESTEK</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tr-TR" sz="1000" b="0" strike="noStrike" spc="-1" dirty="0">
                          <a:solidFill>
                            <a:srgbClr val="000000"/>
                          </a:solidFill>
                          <a:latin typeface="Times New Roman"/>
                        </a:rPr>
                        <a:t>135</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tr-TR" sz="1000" b="0" strike="noStrike" spc="-1" dirty="0">
                          <a:solidFill>
                            <a:srgbClr val="000000"/>
                          </a:solidFill>
                          <a:latin typeface="Times New Roman"/>
                        </a:rPr>
                        <a:t>213</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6716220"/>
                  </a:ext>
                </a:extLst>
              </a:tr>
              <a:tr h="413966">
                <a:tc>
                  <a:txBody>
                    <a:bodyPr/>
                    <a:lstStyle/>
                    <a:p>
                      <a:pPr marL="91440">
                        <a:lnSpc>
                          <a:spcPct val="100000"/>
                        </a:lnSpc>
                        <a:spcBef>
                          <a:spcPts val="329"/>
                        </a:spcBef>
                      </a:pPr>
                      <a:r>
                        <a:rPr lang="en-US" sz="1000" b="1" strike="noStrike" spc="-15" dirty="0">
                          <a:solidFill>
                            <a:srgbClr val="000000"/>
                          </a:solidFill>
                          <a:latin typeface="Times New Roman"/>
                        </a:rPr>
                        <a:t>ENGELLİ-YAŞLI </a:t>
                      </a:r>
                      <a:r>
                        <a:rPr lang="en-US" sz="1000" b="1" strike="noStrike" spc="-7" dirty="0">
                          <a:solidFill>
                            <a:srgbClr val="000000"/>
                          </a:solidFill>
                          <a:latin typeface="Times New Roman"/>
                        </a:rPr>
                        <a:t>KURUM</a:t>
                      </a:r>
                      <a:r>
                        <a:rPr lang="en-US" sz="1000" b="1" strike="noStrike" spc="12" dirty="0">
                          <a:solidFill>
                            <a:srgbClr val="000000"/>
                          </a:solidFill>
                          <a:latin typeface="Times New Roman"/>
                        </a:rPr>
                        <a:t> </a:t>
                      </a:r>
                      <a:r>
                        <a:rPr lang="en-US" sz="1000" b="1" strike="noStrike" spc="-7" dirty="0">
                          <a:solidFill>
                            <a:srgbClr val="000000"/>
                          </a:solidFill>
                          <a:latin typeface="Times New Roman"/>
                        </a:rPr>
                        <a:t>BAKIMI</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tr-TR" sz="1000" b="0" strike="noStrike" spc="-1" dirty="0">
                          <a:solidFill>
                            <a:srgbClr val="000000"/>
                          </a:solidFill>
                          <a:latin typeface="Times New Roman"/>
                        </a:rPr>
                        <a:t>Engelli Başvuru</a:t>
                      </a:r>
                      <a:r>
                        <a:rPr lang="tr-TR" sz="1000" b="0" strike="noStrike" spc="-1" baseline="0" dirty="0">
                          <a:solidFill>
                            <a:srgbClr val="000000"/>
                          </a:solidFill>
                          <a:latin typeface="Times New Roman"/>
                        </a:rPr>
                        <a:t> : 2</a:t>
                      </a:r>
                      <a:r>
                        <a:rPr lang="tr-TR" sz="1000" b="0" strike="noStrike" spc="-1" dirty="0">
                          <a:solidFill>
                            <a:srgbClr val="000000"/>
                          </a:solidFill>
                          <a:latin typeface="Times New Roman"/>
                        </a:rPr>
                        <a:t>1  </a:t>
                      </a:r>
                    </a:p>
                    <a:p>
                      <a:pPr marL="92160" algn="ctr">
                        <a:lnSpc>
                          <a:spcPct val="100000"/>
                        </a:lnSpc>
                        <a:spcBef>
                          <a:spcPts val="329"/>
                        </a:spcBef>
                      </a:pPr>
                      <a:r>
                        <a:rPr lang="tr-TR" sz="1000" b="0" strike="noStrike" spc="-1" dirty="0">
                          <a:solidFill>
                            <a:srgbClr val="000000"/>
                          </a:solidFill>
                          <a:latin typeface="Times New Roman"/>
                        </a:rPr>
                        <a:t>Kuruma Yerleşen : 7</a:t>
                      </a:r>
                    </a:p>
                    <a:p>
                      <a:pPr marL="92160" algn="ctr">
                        <a:lnSpc>
                          <a:spcPct val="100000"/>
                        </a:lnSpc>
                        <a:spcBef>
                          <a:spcPts val="329"/>
                        </a:spcBef>
                      </a:pPr>
                      <a:r>
                        <a:rPr lang="tr-TR" sz="1000" b="0" strike="noStrike" spc="-1" dirty="0">
                          <a:solidFill>
                            <a:srgbClr val="000000"/>
                          </a:solidFill>
                          <a:latin typeface="Times New Roman"/>
                        </a:rPr>
                        <a:t>Yaşlı  Başvuru: 17  </a:t>
                      </a:r>
                    </a:p>
                    <a:p>
                      <a:pPr marL="92160" algn="ctr">
                        <a:lnSpc>
                          <a:spcPct val="100000"/>
                        </a:lnSpc>
                        <a:spcBef>
                          <a:spcPts val="329"/>
                        </a:spcBef>
                      </a:pPr>
                      <a:r>
                        <a:rPr lang="tr-TR" sz="1000" b="0" strike="noStrike" spc="-1" dirty="0">
                          <a:solidFill>
                            <a:srgbClr val="000000"/>
                          </a:solidFill>
                          <a:latin typeface="Times New Roman"/>
                        </a:rPr>
                        <a:t>Kuruma Yerleşen : 3</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tr-TR" sz="1000" b="0" strike="noStrike" spc="-1" dirty="0">
                          <a:solidFill>
                            <a:srgbClr val="000000"/>
                          </a:solidFill>
                          <a:latin typeface="Times New Roman"/>
                        </a:rPr>
                        <a:t>Engelli Başvuru : 14 </a:t>
                      </a:r>
                    </a:p>
                    <a:p>
                      <a:pPr marL="92160" algn="ctr">
                        <a:lnSpc>
                          <a:spcPct val="100000"/>
                        </a:lnSpc>
                        <a:spcBef>
                          <a:spcPts val="329"/>
                        </a:spcBef>
                      </a:pPr>
                      <a:r>
                        <a:rPr lang="tr-TR" sz="1000" b="0" strike="noStrike" spc="-1" dirty="0">
                          <a:solidFill>
                            <a:srgbClr val="000000"/>
                          </a:solidFill>
                          <a:latin typeface="Times New Roman"/>
                        </a:rPr>
                        <a:t>Kuruma Yerleşen : 2</a:t>
                      </a:r>
                      <a:r>
                        <a:rPr lang="tr-TR" sz="1000" b="0" strike="noStrike" spc="-1" baseline="0" dirty="0">
                          <a:solidFill>
                            <a:srgbClr val="000000"/>
                          </a:solidFill>
                          <a:latin typeface="Times New Roman"/>
                        </a:rPr>
                        <a:t> </a:t>
                      </a:r>
                    </a:p>
                    <a:p>
                      <a:pPr marL="92160" algn="ctr">
                        <a:lnSpc>
                          <a:spcPct val="100000"/>
                        </a:lnSpc>
                        <a:spcBef>
                          <a:spcPts val="329"/>
                        </a:spcBef>
                      </a:pPr>
                      <a:r>
                        <a:rPr lang="tr-TR" sz="1000" b="0" strike="noStrike" spc="-1" dirty="0">
                          <a:solidFill>
                            <a:srgbClr val="000000"/>
                          </a:solidFill>
                          <a:latin typeface="Times New Roman"/>
                        </a:rPr>
                        <a:t>Yaşlı Başvuru: 3 </a:t>
                      </a:r>
                    </a:p>
                    <a:p>
                      <a:pPr marL="92160" algn="ctr">
                        <a:lnSpc>
                          <a:spcPct val="100000"/>
                        </a:lnSpc>
                        <a:spcBef>
                          <a:spcPts val="329"/>
                        </a:spcBef>
                      </a:pPr>
                      <a:r>
                        <a:rPr lang="tr-TR" sz="1000" b="0" strike="noStrike" spc="-1" dirty="0">
                          <a:solidFill>
                            <a:srgbClr val="000000"/>
                          </a:solidFill>
                          <a:latin typeface="Times New Roman"/>
                        </a:rPr>
                        <a:t>Kuruma</a:t>
                      </a:r>
                      <a:r>
                        <a:rPr lang="tr-TR" sz="1000" b="0" strike="noStrike" spc="-1" baseline="0" dirty="0">
                          <a:solidFill>
                            <a:srgbClr val="000000"/>
                          </a:solidFill>
                          <a:latin typeface="Times New Roman"/>
                        </a:rPr>
                        <a:t> Yerleşen:  0</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861708"/>
                  </a:ext>
                </a:extLst>
              </a:tr>
              <a:tr h="232402">
                <a:tc>
                  <a:txBody>
                    <a:bodyPr/>
                    <a:lstStyle/>
                    <a:p>
                      <a:pPr marL="91440">
                        <a:lnSpc>
                          <a:spcPct val="100000"/>
                        </a:lnSpc>
                        <a:spcBef>
                          <a:spcPts val="329"/>
                        </a:spcBef>
                      </a:pPr>
                      <a:r>
                        <a:rPr lang="en-US" sz="1000" b="1" strike="noStrike" spc="-7" dirty="0">
                          <a:solidFill>
                            <a:srgbClr val="000000"/>
                          </a:solidFill>
                          <a:latin typeface="Times New Roman"/>
                        </a:rPr>
                        <a:t>EVDE</a:t>
                      </a:r>
                      <a:r>
                        <a:rPr lang="en-US" sz="1000" b="1" strike="noStrike" spc="12" dirty="0">
                          <a:solidFill>
                            <a:srgbClr val="000000"/>
                          </a:solidFill>
                          <a:latin typeface="Times New Roman"/>
                        </a:rPr>
                        <a:t> </a:t>
                      </a:r>
                      <a:r>
                        <a:rPr lang="en-US" sz="1000" b="1" strike="noStrike" spc="-7" dirty="0">
                          <a:solidFill>
                            <a:srgbClr val="000000"/>
                          </a:solidFill>
                          <a:latin typeface="Times New Roman"/>
                        </a:rPr>
                        <a:t>BAKIM</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tr-TR" sz="1000" b="0" strike="noStrike" spc="-1" dirty="0">
                          <a:solidFill>
                            <a:srgbClr val="000000"/>
                          </a:solidFill>
                          <a:latin typeface="Times New Roman"/>
                        </a:rPr>
                        <a:t>92</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tr-TR" sz="1000" b="0" strike="noStrike" spc="-1" dirty="0">
                          <a:solidFill>
                            <a:srgbClr val="000000"/>
                          </a:solidFill>
                          <a:latin typeface="Times New Roman"/>
                        </a:rPr>
                        <a:t>140</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2751491"/>
                  </a:ext>
                </a:extLst>
              </a:tr>
              <a:tr h="413966">
                <a:tc>
                  <a:txBody>
                    <a:bodyPr/>
                    <a:lstStyle/>
                    <a:p>
                      <a:pPr marL="91440">
                        <a:lnSpc>
                          <a:spcPct val="100000"/>
                        </a:lnSpc>
                        <a:spcBef>
                          <a:spcPts val="329"/>
                        </a:spcBef>
                      </a:pPr>
                      <a:r>
                        <a:rPr lang="en-US" sz="1000" b="1" strike="noStrike" spc="-7" dirty="0">
                          <a:solidFill>
                            <a:srgbClr val="000000"/>
                          </a:solidFill>
                          <a:latin typeface="Times New Roman"/>
                        </a:rPr>
                        <a:t>ŞEHİT</a:t>
                      </a:r>
                      <a:r>
                        <a:rPr lang="tr-TR" sz="1000" b="1" strike="noStrike" spc="-7" dirty="0">
                          <a:solidFill>
                            <a:srgbClr val="000000"/>
                          </a:solidFill>
                          <a:latin typeface="Times New Roman"/>
                        </a:rPr>
                        <a:t> YAKIN </a:t>
                      </a:r>
                      <a:r>
                        <a:rPr lang="en-US" sz="1000" b="1" strike="noStrike" spc="-7" dirty="0">
                          <a:solidFill>
                            <a:srgbClr val="000000"/>
                          </a:solidFill>
                          <a:latin typeface="Times New Roman"/>
                        </a:rPr>
                        <a:t>-GAZİ</a:t>
                      </a:r>
                      <a:r>
                        <a:rPr lang="tr-TR" sz="1000" b="1" strike="noStrike" spc="-7" dirty="0">
                          <a:solidFill>
                            <a:srgbClr val="000000"/>
                          </a:solidFill>
                          <a:latin typeface="Times New Roman"/>
                        </a:rPr>
                        <a:t> AİLE ZİYARETLERİ</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en-US" sz="1000" b="0" strike="noStrike" spc="-7" dirty="0" err="1">
                          <a:solidFill>
                            <a:srgbClr val="000000"/>
                          </a:solidFill>
                          <a:latin typeface="Times New Roman"/>
                        </a:rPr>
                        <a:t>Şehit</a:t>
                      </a:r>
                      <a:r>
                        <a:rPr lang="tr-TR" sz="1000" b="0" strike="noStrike" spc="-7" dirty="0">
                          <a:solidFill>
                            <a:srgbClr val="000000"/>
                          </a:solidFill>
                          <a:latin typeface="Times New Roman"/>
                        </a:rPr>
                        <a:t> Yakını: 46</a:t>
                      </a:r>
                    </a:p>
                    <a:p>
                      <a:pPr marL="92160" algn="ctr">
                        <a:lnSpc>
                          <a:spcPct val="100000"/>
                        </a:lnSpc>
                        <a:spcBef>
                          <a:spcPts val="329"/>
                        </a:spcBef>
                      </a:pPr>
                      <a:r>
                        <a:rPr lang="en-US" sz="1000" b="0" strike="noStrike" spc="-7" dirty="0">
                          <a:solidFill>
                            <a:srgbClr val="000000"/>
                          </a:solidFill>
                          <a:latin typeface="Times New Roman"/>
                        </a:rPr>
                        <a:t>Gazi</a:t>
                      </a:r>
                      <a:r>
                        <a:rPr lang="tr-TR" sz="1000" b="0" strike="noStrike" spc="-7" dirty="0">
                          <a:solidFill>
                            <a:srgbClr val="000000"/>
                          </a:solidFill>
                          <a:latin typeface="Times New Roman"/>
                        </a:rPr>
                        <a:t>: 30</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29"/>
                        </a:spcBef>
                      </a:pPr>
                      <a:r>
                        <a:rPr lang="en-US" sz="1000" b="0" strike="noStrike" spc="-7" dirty="0" err="1">
                          <a:solidFill>
                            <a:srgbClr val="000000"/>
                          </a:solidFill>
                          <a:latin typeface="Times New Roman"/>
                        </a:rPr>
                        <a:t>Şehit</a:t>
                      </a:r>
                      <a:r>
                        <a:rPr lang="tr-TR" sz="1000" b="0" strike="noStrike" spc="-7" dirty="0">
                          <a:solidFill>
                            <a:srgbClr val="000000"/>
                          </a:solidFill>
                          <a:latin typeface="Times New Roman"/>
                        </a:rPr>
                        <a:t> Yakını: 14</a:t>
                      </a:r>
                      <a:r>
                        <a:rPr lang="en-US" sz="1000" b="0" strike="noStrike" spc="-7" dirty="0">
                          <a:solidFill>
                            <a:srgbClr val="000000"/>
                          </a:solidFill>
                          <a:latin typeface="Times New Roman"/>
                        </a:rPr>
                        <a:t> </a:t>
                      </a:r>
                      <a:endParaRPr lang="tr-TR" sz="1000" b="0" strike="noStrike" spc="-1" dirty="0">
                        <a:solidFill>
                          <a:srgbClr val="000000"/>
                        </a:solidFill>
                        <a:latin typeface="Times New Roman"/>
                      </a:endParaRPr>
                    </a:p>
                    <a:p>
                      <a:pPr marL="92160" algn="ctr">
                        <a:lnSpc>
                          <a:spcPct val="100000"/>
                        </a:lnSpc>
                        <a:spcBef>
                          <a:spcPts val="329"/>
                        </a:spcBef>
                      </a:pPr>
                      <a:r>
                        <a:rPr lang="tr-TR" sz="1000" b="0" strike="noStrike" spc="-1" dirty="0">
                          <a:solidFill>
                            <a:srgbClr val="000000"/>
                          </a:solidFill>
                          <a:latin typeface="Times New Roman"/>
                        </a:rPr>
                        <a:t> Gazi</a:t>
                      </a:r>
                      <a:r>
                        <a:rPr lang="en-US" sz="1000" b="0" strike="noStrike" spc="-1" dirty="0">
                          <a:solidFill>
                            <a:srgbClr val="000000"/>
                          </a:solidFill>
                          <a:latin typeface="Times New Roman"/>
                        </a:rPr>
                        <a:t> </a:t>
                      </a:r>
                      <a:r>
                        <a:rPr lang="tr-TR" sz="1000" b="0" strike="noStrike" spc="-1" dirty="0">
                          <a:solidFill>
                            <a:srgbClr val="000000"/>
                          </a:solidFill>
                          <a:latin typeface="Times New Roman"/>
                        </a:rPr>
                        <a:t>: 59</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9330254"/>
                  </a:ext>
                </a:extLst>
              </a:tr>
              <a:tr h="232402">
                <a:tc>
                  <a:txBody>
                    <a:bodyPr/>
                    <a:lstStyle/>
                    <a:p>
                      <a:pPr marL="91440">
                        <a:lnSpc>
                          <a:spcPct val="100000"/>
                        </a:lnSpc>
                        <a:spcBef>
                          <a:spcPts val="334"/>
                        </a:spcBef>
                      </a:pPr>
                      <a:r>
                        <a:rPr lang="en-US" sz="1000" b="1" strike="noStrike" spc="-7" dirty="0">
                          <a:solidFill>
                            <a:srgbClr val="000000"/>
                          </a:solidFill>
                          <a:latin typeface="Times New Roman"/>
                        </a:rPr>
                        <a:t>KADIN</a:t>
                      </a:r>
                      <a:r>
                        <a:rPr lang="en-US" sz="1000" b="1" strike="noStrike" spc="4" dirty="0">
                          <a:solidFill>
                            <a:srgbClr val="000000"/>
                          </a:solidFill>
                          <a:latin typeface="Times New Roman"/>
                        </a:rPr>
                        <a:t> </a:t>
                      </a:r>
                      <a:r>
                        <a:rPr lang="en-US" sz="1000" b="1" strike="noStrike" spc="-7" dirty="0">
                          <a:solidFill>
                            <a:srgbClr val="000000"/>
                          </a:solidFill>
                          <a:latin typeface="Times New Roman"/>
                        </a:rPr>
                        <a:t>HİZMETLERİ</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102</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67</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2966417"/>
                  </a:ext>
                </a:extLst>
              </a:tr>
              <a:tr h="232402">
                <a:tc>
                  <a:txBody>
                    <a:bodyPr/>
                    <a:lstStyle/>
                    <a:p>
                      <a:pPr marL="91440">
                        <a:lnSpc>
                          <a:spcPct val="100000"/>
                        </a:lnSpc>
                        <a:spcBef>
                          <a:spcPts val="334"/>
                        </a:spcBef>
                      </a:pPr>
                      <a:r>
                        <a:rPr lang="en-US" sz="1000" b="1" strike="noStrike" spc="-1" dirty="0">
                          <a:solidFill>
                            <a:srgbClr val="000000"/>
                          </a:solidFill>
                          <a:latin typeface="Times New Roman"/>
                        </a:rPr>
                        <a:t>EĞİTİM</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58</a:t>
                      </a:r>
                      <a:r>
                        <a:rPr lang="en-US" sz="1000" b="0" strike="noStrike" spc="-1" dirty="0">
                          <a:solidFill>
                            <a:srgbClr val="000000"/>
                          </a:solidFill>
                          <a:latin typeface="Times New Roman"/>
                        </a:rPr>
                        <a:t> </a:t>
                      </a:r>
                      <a:r>
                        <a:rPr lang="en-US" sz="1000" b="0" strike="noStrike" spc="-7" dirty="0" err="1">
                          <a:solidFill>
                            <a:srgbClr val="000000"/>
                          </a:solidFill>
                          <a:latin typeface="Times New Roman"/>
                        </a:rPr>
                        <a:t>Kişi</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195</a:t>
                      </a:r>
                      <a:r>
                        <a:rPr lang="en-US" sz="1000" b="0" strike="noStrike" spc="-1" dirty="0">
                          <a:solidFill>
                            <a:srgbClr val="000000"/>
                          </a:solidFill>
                          <a:latin typeface="Times New Roman"/>
                        </a:rPr>
                        <a:t> </a:t>
                      </a:r>
                      <a:r>
                        <a:rPr lang="en-US" sz="1000" b="0" strike="noStrike" spc="-7" dirty="0" err="1">
                          <a:solidFill>
                            <a:srgbClr val="000000"/>
                          </a:solidFill>
                          <a:latin typeface="Times New Roman"/>
                        </a:rPr>
                        <a:t>Kişi</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8177463"/>
                  </a:ext>
                </a:extLst>
              </a:tr>
              <a:tr h="232402">
                <a:tc>
                  <a:txBody>
                    <a:bodyPr/>
                    <a:lstStyle/>
                    <a:p>
                      <a:pPr marL="91440">
                        <a:lnSpc>
                          <a:spcPct val="100000"/>
                        </a:lnSpc>
                        <a:spcBef>
                          <a:spcPts val="334"/>
                        </a:spcBef>
                      </a:pPr>
                      <a:r>
                        <a:rPr lang="en-US" sz="1000" b="1" strike="noStrike" spc="-1" dirty="0">
                          <a:solidFill>
                            <a:srgbClr val="000000"/>
                          </a:solidFill>
                          <a:latin typeface="Times New Roman"/>
                        </a:rPr>
                        <a:t>KREŞ</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2</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3</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415244"/>
                  </a:ext>
                </a:extLst>
              </a:tr>
              <a:tr h="377654">
                <a:tc>
                  <a:txBody>
                    <a:bodyPr/>
                    <a:lstStyle/>
                    <a:p>
                      <a:pPr marL="91440">
                        <a:lnSpc>
                          <a:spcPct val="100000"/>
                        </a:lnSpc>
                        <a:spcBef>
                          <a:spcPts val="334"/>
                        </a:spcBef>
                      </a:pPr>
                      <a:r>
                        <a:rPr lang="en-US" sz="1000" b="1" strike="noStrike" spc="-1" dirty="0">
                          <a:solidFill>
                            <a:srgbClr val="000000"/>
                          </a:solidFill>
                          <a:latin typeface="Times New Roman"/>
                        </a:rPr>
                        <a:t>5395 </a:t>
                      </a:r>
                      <a:r>
                        <a:rPr lang="en-US" sz="1000" b="1" strike="noStrike" spc="-7" dirty="0">
                          <a:solidFill>
                            <a:srgbClr val="000000"/>
                          </a:solidFill>
                          <a:latin typeface="Times New Roman"/>
                        </a:rPr>
                        <a:t>ÇOÇUK </a:t>
                      </a:r>
                      <a:r>
                        <a:rPr lang="en-US" sz="1000" b="1" strike="noStrike" spc="-1" dirty="0">
                          <a:solidFill>
                            <a:srgbClr val="000000"/>
                          </a:solidFill>
                          <a:latin typeface="Times New Roman"/>
                        </a:rPr>
                        <a:t>KORUMA</a:t>
                      </a:r>
                      <a:r>
                        <a:rPr lang="en-US" sz="1000" b="1" strike="noStrike" spc="-145" dirty="0">
                          <a:solidFill>
                            <a:srgbClr val="000000"/>
                          </a:solidFill>
                          <a:latin typeface="Times New Roman"/>
                        </a:rPr>
                        <a:t> </a:t>
                      </a:r>
                      <a:r>
                        <a:rPr lang="en-US" sz="1000" b="1" strike="noStrike" spc="-7" dirty="0">
                          <a:solidFill>
                            <a:srgbClr val="000000"/>
                          </a:solidFill>
                          <a:latin typeface="Times New Roman"/>
                        </a:rPr>
                        <a:t>KANUNU  KAPSAMINDA</a:t>
                      </a:r>
                      <a:r>
                        <a:rPr lang="en-US" sz="1000" b="1" strike="noStrike" spc="-66" dirty="0">
                          <a:solidFill>
                            <a:srgbClr val="000000"/>
                          </a:solidFill>
                          <a:latin typeface="Times New Roman"/>
                        </a:rPr>
                        <a:t> </a:t>
                      </a:r>
                      <a:r>
                        <a:rPr lang="en-US" sz="1000" b="1" strike="noStrike" spc="-7" dirty="0">
                          <a:solidFill>
                            <a:srgbClr val="000000"/>
                          </a:solidFill>
                          <a:latin typeface="Times New Roman"/>
                        </a:rPr>
                        <a:t>DANIŞMANLIK</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71</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91</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862189"/>
                  </a:ext>
                </a:extLst>
              </a:tr>
              <a:tr h="522905">
                <a:tc>
                  <a:txBody>
                    <a:bodyPr/>
                    <a:lstStyle/>
                    <a:p>
                      <a:pPr marL="91440">
                        <a:lnSpc>
                          <a:spcPct val="100000"/>
                        </a:lnSpc>
                        <a:spcBef>
                          <a:spcPts val="334"/>
                        </a:spcBef>
                      </a:pPr>
                      <a:r>
                        <a:rPr lang="en-US" sz="1000" b="1" strike="noStrike" spc="-7" dirty="0">
                          <a:solidFill>
                            <a:srgbClr val="000000"/>
                          </a:solidFill>
                          <a:latin typeface="Times New Roman"/>
                        </a:rPr>
                        <a:t>AİLE/BİREYSEL/BOŞANMA ÖNCESİ-AŞAMASI-  SONRASI DANIŞMANLIK</a:t>
                      </a:r>
                      <a:r>
                        <a:rPr lang="en-US" sz="1000" b="1" strike="noStrike" spc="29" dirty="0">
                          <a:solidFill>
                            <a:srgbClr val="000000"/>
                          </a:solidFill>
                          <a:latin typeface="Times New Roman"/>
                        </a:rPr>
                        <a:t> </a:t>
                      </a:r>
                      <a:r>
                        <a:rPr lang="en-US" sz="1000" b="1" strike="noStrike" spc="-7" dirty="0">
                          <a:solidFill>
                            <a:srgbClr val="000000"/>
                          </a:solidFill>
                          <a:latin typeface="Times New Roman"/>
                        </a:rPr>
                        <a:t>HİZMETLERİ</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43</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52</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116743"/>
                  </a:ext>
                </a:extLst>
              </a:tr>
              <a:tr h="493985">
                <a:tc>
                  <a:txBody>
                    <a:bodyPr/>
                    <a:lstStyle/>
                    <a:p>
                      <a:pPr marL="91440">
                        <a:lnSpc>
                          <a:spcPct val="100000"/>
                        </a:lnSpc>
                        <a:spcBef>
                          <a:spcPts val="334"/>
                        </a:spcBef>
                      </a:pPr>
                      <a:r>
                        <a:rPr lang="en-US" sz="1000" b="1" strike="noStrike" spc="-7" dirty="0">
                          <a:solidFill>
                            <a:srgbClr val="000000"/>
                          </a:solidFill>
                          <a:latin typeface="Times New Roman"/>
                        </a:rPr>
                        <a:t>İZİNLİ </a:t>
                      </a:r>
                      <a:r>
                        <a:rPr lang="en-US" sz="1000" b="1" strike="noStrike" spc="-1" dirty="0">
                          <a:solidFill>
                            <a:srgbClr val="000000"/>
                          </a:solidFill>
                          <a:latin typeface="Times New Roman"/>
                        </a:rPr>
                        <a:t>VE </a:t>
                      </a:r>
                      <a:r>
                        <a:rPr lang="en-US" sz="1000" b="1" strike="noStrike" spc="-21" dirty="0">
                          <a:solidFill>
                            <a:srgbClr val="000000"/>
                          </a:solidFill>
                          <a:latin typeface="Times New Roman"/>
                        </a:rPr>
                        <a:t>TAHLİYE </a:t>
                      </a:r>
                      <a:r>
                        <a:rPr lang="en-US" sz="1000" b="1" strike="noStrike" spc="-7" dirty="0">
                          <a:solidFill>
                            <a:srgbClr val="000000"/>
                          </a:solidFill>
                          <a:latin typeface="Times New Roman"/>
                        </a:rPr>
                        <a:t>EDİLEN </a:t>
                      </a:r>
                      <a:r>
                        <a:rPr lang="en-US" sz="1000" b="1" strike="noStrike" spc="-1" dirty="0">
                          <a:solidFill>
                            <a:srgbClr val="000000"/>
                          </a:solidFill>
                          <a:latin typeface="Times New Roman"/>
                        </a:rPr>
                        <a:t>HÜKÜMLÜ  </a:t>
                      </a:r>
                      <a:r>
                        <a:rPr lang="en-US" sz="1000" b="1" strike="noStrike" spc="-7" dirty="0">
                          <a:solidFill>
                            <a:srgbClr val="000000"/>
                          </a:solidFill>
                          <a:latin typeface="Times New Roman"/>
                        </a:rPr>
                        <a:t>DANIŞMANLIK</a:t>
                      </a:r>
                      <a:r>
                        <a:rPr lang="en-US" sz="1000" b="1" strike="noStrike" spc="4" dirty="0">
                          <a:solidFill>
                            <a:srgbClr val="000000"/>
                          </a:solidFill>
                          <a:latin typeface="Times New Roman"/>
                        </a:rPr>
                        <a:t> </a:t>
                      </a:r>
                      <a:r>
                        <a:rPr lang="en-US" sz="1000" b="1" strike="noStrike" spc="-7" dirty="0">
                          <a:solidFill>
                            <a:srgbClr val="000000"/>
                          </a:solidFill>
                          <a:latin typeface="Times New Roman"/>
                        </a:rPr>
                        <a:t>HİZMETLERİ</a:t>
                      </a:r>
                      <a:endParaRPr lang="tr-TR" sz="1000" b="1"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212</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160" algn="ctr">
                        <a:lnSpc>
                          <a:spcPct val="100000"/>
                        </a:lnSpc>
                        <a:spcBef>
                          <a:spcPts val="334"/>
                        </a:spcBef>
                      </a:pPr>
                      <a:r>
                        <a:rPr lang="tr-TR" sz="1000" b="0" strike="noStrike" spc="-1" dirty="0">
                          <a:solidFill>
                            <a:srgbClr val="000000"/>
                          </a:solidFill>
                          <a:latin typeface="Times New Roman"/>
                        </a:rPr>
                        <a:t>315</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8308519"/>
                  </a:ext>
                </a:extLst>
              </a:tr>
            </a:tbl>
          </a:graphicData>
        </a:graphic>
      </p:graphicFrame>
      <p:graphicFrame>
        <p:nvGraphicFramePr>
          <p:cNvPr id="11" name="Tablo 10">
            <a:extLst>
              <a:ext uri="{FF2B5EF4-FFF2-40B4-BE49-F238E27FC236}">
                <a16:creationId xmlns:a16="http://schemas.microsoft.com/office/drawing/2014/main" id="{8D9EE05A-76C8-4D17-A2FA-ED0079068AB1}"/>
              </a:ext>
            </a:extLst>
          </p:cNvPr>
          <p:cNvGraphicFramePr>
            <a:graphicFrameLocks noGrp="1"/>
          </p:cNvGraphicFramePr>
          <p:nvPr>
            <p:extLst>
              <p:ext uri="{D42A27DB-BD31-4B8C-83A1-F6EECF244321}">
                <p14:modId xmlns:p14="http://schemas.microsoft.com/office/powerpoint/2010/main" val="2573491444"/>
              </p:ext>
            </p:extLst>
          </p:nvPr>
        </p:nvGraphicFramePr>
        <p:xfrm>
          <a:off x="7045694" y="3009061"/>
          <a:ext cx="1766710" cy="4446069"/>
        </p:xfrm>
        <a:graphic>
          <a:graphicData uri="http://schemas.openxmlformats.org/drawingml/2006/table">
            <a:tbl>
              <a:tblPr/>
              <a:tblGrid>
                <a:gridCol w="1766710">
                  <a:extLst>
                    <a:ext uri="{9D8B030D-6E8A-4147-A177-3AD203B41FA5}">
                      <a16:colId xmlns:a16="http://schemas.microsoft.com/office/drawing/2014/main" val="3035712804"/>
                    </a:ext>
                  </a:extLst>
                </a:gridCol>
              </a:tblGrid>
              <a:tr h="295649">
                <a:tc>
                  <a:txBody>
                    <a:bodyPr/>
                    <a:lstStyle/>
                    <a:p>
                      <a:pPr algn="ctr">
                        <a:lnSpc>
                          <a:spcPct val="100000"/>
                        </a:lnSpc>
                        <a:spcBef>
                          <a:spcPts val="249"/>
                        </a:spcBef>
                        <a:tabLst>
                          <a:tab pos="0" algn="l"/>
                        </a:tabLst>
                      </a:pPr>
                      <a:r>
                        <a:rPr lang="tr-TR" sz="1100" b="1" strike="noStrike" spc="-15" dirty="0">
                          <a:solidFill>
                            <a:srgbClr val="000000"/>
                          </a:solidFill>
                          <a:latin typeface="Times New Roman" panose="02020603050405020304" pitchFamily="18" charset="0"/>
                          <a:cs typeface="Times New Roman" panose="02020603050405020304" pitchFamily="18" charset="0"/>
                        </a:rPr>
                        <a:t>2023(Ocak-Haziran)</a:t>
                      </a:r>
                      <a:endParaRPr lang="tr-TR" sz="1100" b="0" strike="noStrike" spc="-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76824722"/>
                  </a:ext>
                </a:extLst>
              </a:tr>
              <a:tr h="232402">
                <a:tc>
                  <a:txBody>
                    <a:bodyPr/>
                    <a:lstStyle/>
                    <a:p>
                      <a:pPr marL="92160" algn="ctr">
                        <a:lnSpc>
                          <a:spcPct val="100000"/>
                        </a:lnSpc>
                        <a:spcBef>
                          <a:spcPts val="329"/>
                        </a:spcBef>
                      </a:pPr>
                      <a:r>
                        <a:rPr lang="tr-TR" sz="1000" b="0" strike="noStrike" spc="-1" dirty="0">
                          <a:solidFill>
                            <a:srgbClr val="000000"/>
                          </a:solidFill>
                          <a:latin typeface="Times New Roman"/>
                        </a:rPr>
                        <a:t>72</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6620078"/>
                  </a:ext>
                </a:extLst>
              </a:tr>
              <a:tr h="232402">
                <a:tc>
                  <a:txBody>
                    <a:bodyPr/>
                    <a:lstStyle/>
                    <a:p>
                      <a:pPr marL="92160" algn="ctr">
                        <a:lnSpc>
                          <a:spcPct val="100000"/>
                        </a:lnSpc>
                        <a:spcBef>
                          <a:spcPts val="329"/>
                        </a:spcBef>
                      </a:pPr>
                      <a:r>
                        <a:rPr lang="tr-TR" sz="1000" b="0" strike="noStrike" spc="-1" dirty="0">
                          <a:solidFill>
                            <a:srgbClr val="000000"/>
                          </a:solidFill>
                          <a:latin typeface="Times New Roman"/>
                        </a:rPr>
                        <a:t>58</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1549301"/>
                  </a:ext>
                </a:extLst>
              </a:tr>
              <a:tr h="413966">
                <a:tc>
                  <a:txBody>
                    <a:bodyPr/>
                    <a:lstStyle/>
                    <a:p>
                      <a:pPr marL="92160" algn="ctr">
                        <a:lnSpc>
                          <a:spcPct val="100000"/>
                        </a:lnSpc>
                        <a:spcBef>
                          <a:spcPts val="329"/>
                        </a:spcBef>
                      </a:pPr>
                      <a:r>
                        <a:rPr lang="tr-TR" sz="1000" b="0" strike="noStrike" spc="-1" dirty="0">
                          <a:solidFill>
                            <a:srgbClr val="000000"/>
                          </a:solidFill>
                          <a:latin typeface="Times New Roman"/>
                        </a:rPr>
                        <a:t>Engelli Başvuru : 7 </a:t>
                      </a:r>
                    </a:p>
                    <a:p>
                      <a:pPr marL="92160" algn="ctr">
                        <a:lnSpc>
                          <a:spcPct val="100000"/>
                        </a:lnSpc>
                        <a:spcBef>
                          <a:spcPts val="329"/>
                        </a:spcBef>
                      </a:pPr>
                      <a:r>
                        <a:rPr lang="tr-TR" sz="1000" b="0" strike="noStrike" spc="-1" dirty="0">
                          <a:solidFill>
                            <a:srgbClr val="000000"/>
                          </a:solidFill>
                          <a:latin typeface="Times New Roman"/>
                        </a:rPr>
                        <a:t>Kuruma Yerleşen : 1</a:t>
                      </a:r>
                      <a:endParaRPr lang="tr-TR" sz="1000" b="0" strike="noStrike" spc="-1" baseline="0" dirty="0">
                        <a:solidFill>
                          <a:srgbClr val="000000"/>
                        </a:solidFill>
                        <a:latin typeface="Times New Roman"/>
                      </a:endParaRPr>
                    </a:p>
                    <a:p>
                      <a:pPr marL="92160" algn="ctr">
                        <a:lnSpc>
                          <a:spcPct val="100000"/>
                        </a:lnSpc>
                        <a:spcBef>
                          <a:spcPts val="329"/>
                        </a:spcBef>
                      </a:pPr>
                      <a:r>
                        <a:rPr lang="tr-TR" sz="1000" b="0" strike="noStrike" spc="-1" dirty="0">
                          <a:solidFill>
                            <a:srgbClr val="000000"/>
                          </a:solidFill>
                          <a:latin typeface="Times New Roman"/>
                        </a:rPr>
                        <a:t>Yaşlı Başvuru: 0 </a:t>
                      </a:r>
                    </a:p>
                    <a:p>
                      <a:pPr marL="92160" algn="ctr">
                        <a:lnSpc>
                          <a:spcPct val="100000"/>
                        </a:lnSpc>
                        <a:spcBef>
                          <a:spcPts val="329"/>
                        </a:spcBef>
                      </a:pPr>
                      <a:r>
                        <a:rPr lang="tr-TR" sz="1000" b="0" strike="noStrike" spc="-1" dirty="0">
                          <a:solidFill>
                            <a:srgbClr val="000000"/>
                          </a:solidFill>
                          <a:latin typeface="Times New Roman"/>
                        </a:rPr>
                        <a:t>Kuruma</a:t>
                      </a:r>
                      <a:r>
                        <a:rPr lang="tr-TR" sz="1000" b="0" strike="noStrike" spc="-1" baseline="0" dirty="0">
                          <a:solidFill>
                            <a:srgbClr val="000000"/>
                          </a:solidFill>
                          <a:latin typeface="Times New Roman"/>
                        </a:rPr>
                        <a:t> Yerleşen:  0</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778681"/>
                  </a:ext>
                </a:extLst>
              </a:tr>
              <a:tr h="232402">
                <a:tc>
                  <a:txBody>
                    <a:bodyPr/>
                    <a:lstStyle/>
                    <a:p>
                      <a:pPr marL="92160" algn="ctr">
                        <a:lnSpc>
                          <a:spcPct val="100000"/>
                        </a:lnSpc>
                        <a:spcBef>
                          <a:spcPts val="329"/>
                        </a:spcBef>
                      </a:pPr>
                      <a:r>
                        <a:rPr lang="tr-TR" sz="1000" b="0" strike="noStrike" spc="-1" dirty="0">
                          <a:solidFill>
                            <a:srgbClr val="000000"/>
                          </a:solidFill>
                          <a:latin typeface="Times New Roman"/>
                        </a:rPr>
                        <a:t>102</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0261119"/>
                  </a:ext>
                </a:extLst>
              </a:tr>
              <a:tr h="413966">
                <a:tc>
                  <a:txBody>
                    <a:bodyPr/>
                    <a:lstStyle/>
                    <a:p>
                      <a:pPr marL="92160" algn="ctr">
                        <a:lnSpc>
                          <a:spcPct val="100000"/>
                        </a:lnSpc>
                        <a:spcBef>
                          <a:spcPts val="329"/>
                        </a:spcBef>
                      </a:pPr>
                      <a:r>
                        <a:rPr lang="en-US" sz="1000" b="0" strike="noStrike" spc="-7" dirty="0" err="1">
                          <a:solidFill>
                            <a:srgbClr val="000000"/>
                          </a:solidFill>
                          <a:latin typeface="Times New Roman"/>
                        </a:rPr>
                        <a:t>Şehit</a:t>
                      </a:r>
                      <a:r>
                        <a:rPr lang="tr-TR" sz="1000" b="0" strike="noStrike" spc="-7" dirty="0">
                          <a:solidFill>
                            <a:srgbClr val="000000"/>
                          </a:solidFill>
                          <a:latin typeface="Times New Roman"/>
                        </a:rPr>
                        <a:t> Yakını: 13</a:t>
                      </a:r>
                      <a:endParaRPr lang="tr-TR" sz="1000" b="0" strike="noStrike" spc="-1" dirty="0">
                        <a:solidFill>
                          <a:srgbClr val="000000"/>
                        </a:solidFill>
                        <a:latin typeface="Times New Roman"/>
                      </a:endParaRPr>
                    </a:p>
                    <a:p>
                      <a:pPr marL="92160" algn="ctr">
                        <a:lnSpc>
                          <a:spcPct val="100000"/>
                        </a:lnSpc>
                        <a:spcBef>
                          <a:spcPts val="329"/>
                        </a:spcBef>
                      </a:pPr>
                      <a:r>
                        <a:rPr lang="tr-TR" sz="1000" b="0" strike="noStrike" spc="-1" dirty="0">
                          <a:solidFill>
                            <a:srgbClr val="000000"/>
                          </a:solidFill>
                          <a:latin typeface="Times New Roman"/>
                        </a:rPr>
                        <a:t> Gazi</a:t>
                      </a:r>
                      <a:r>
                        <a:rPr lang="en-US" sz="1000" b="0" strike="noStrike" spc="-1" dirty="0">
                          <a:solidFill>
                            <a:srgbClr val="000000"/>
                          </a:solidFill>
                          <a:latin typeface="Times New Roman"/>
                        </a:rPr>
                        <a:t> </a:t>
                      </a:r>
                      <a:r>
                        <a:rPr lang="tr-TR" sz="1000" b="0" strike="noStrike" spc="-1" dirty="0">
                          <a:solidFill>
                            <a:srgbClr val="000000"/>
                          </a:solidFill>
                          <a:latin typeface="Times New Roman"/>
                        </a:rPr>
                        <a:t>: 24</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230733"/>
                  </a:ext>
                </a:extLst>
              </a:tr>
              <a:tr h="232402">
                <a:tc>
                  <a:txBody>
                    <a:bodyPr/>
                    <a:lstStyle/>
                    <a:p>
                      <a:pPr marL="92160" algn="ctr">
                        <a:lnSpc>
                          <a:spcPct val="100000"/>
                        </a:lnSpc>
                        <a:spcBef>
                          <a:spcPts val="334"/>
                        </a:spcBef>
                      </a:pPr>
                      <a:r>
                        <a:rPr lang="tr-TR" sz="1000" b="0" strike="noStrike" spc="-1" dirty="0">
                          <a:solidFill>
                            <a:srgbClr val="000000"/>
                          </a:solidFill>
                          <a:latin typeface="Times New Roman"/>
                        </a:rPr>
                        <a:t>70</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544712"/>
                  </a:ext>
                </a:extLst>
              </a:tr>
              <a:tr h="232402">
                <a:tc>
                  <a:txBody>
                    <a:bodyPr/>
                    <a:lstStyle/>
                    <a:p>
                      <a:pPr marL="92160" algn="ctr">
                        <a:lnSpc>
                          <a:spcPct val="100000"/>
                        </a:lnSpc>
                        <a:spcBef>
                          <a:spcPts val="334"/>
                        </a:spcBef>
                      </a:pPr>
                      <a:r>
                        <a:rPr lang="tr-TR" sz="1000" b="0" strike="noStrike" spc="-7" dirty="0">
                          <a:solidFill>
                            <a:srgbClr val="000000"/>
                          </a:solidFill>
                          <a:latin typeface="Times New Roman"/>
                        </a:rPr>
                        <a:t>188 </a:t>
                      </a:r>
                      <a:r>
                        <a:rPr lang="en-US" sz="1000" b="0" strike="noStrike" spc="-7" dirty="0" err="1">
                          <a:solidFill>
                            <a:srgbClr val="000000"/>
                          </a:solidFill>
                          <a:latin typeface="Times New Roman"/>
                        </a:rPr>
                        <a:t>Kişi</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8739141"/>
                  </a:ext>
                </a:extLst>
              </a:tr>
              <a:tr h="232402">
                <a:tc>
                  <a:txBody>
                    <a:bodyPr/>
                    <a:lstStyle/>
                    <a:p>
                      <a:pPr marL="92160" algn="ctr">
                        <a:lnSpc>
                          <a:spcPct val="100000"/>
                        </a:lnSpc>
                        <a:spcBef>
                          <a:spcPts val="334"/>
                        </a:spcBef>
                      </a:pPr>
                      <a:r>
                        <a:rPr lang="tr-TR" sz="1000" b="0" strike="noStrike" spc="-1" dirty="0">
                          <a:solidFill>
                            <a:srgbClr val="000000"/>
                          </a:solidFill>
                          <a:latin typeface="Times New Roman"/>
                        </a:rPr>
                        <a:t>2</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181505"/>
                  </a:ext>
                </a:extLst>
              </a:tr>
              <a:tr h="388546">
                <a:tc>
                  <a:txBody>
                    <a:bodyPr/>
                    <a:lstStyle/>
                    <a:p>
                      <a:pPr marL="92160" algn="ctr">
                        <a:lnSpc>
                          <a:spcPct val="100000"/>
                        </a:lnSpc>
                        <a:spcBef>
                          <a:spcPts val="334"/>
                        </a:spcBef>
                      </a:pPr>
                      <a:r>
                        <a:rPr lang="tr-TR" sz="1000" b="0" strike="noStrike" spc="-1" dirty="0">
                          <a:solidFill>
                            <a:srgbClr val="000000"/>
                          </a:solidFill>
                          <a:latin typeface="Times New Roman"/>
                        </a:rPr>
                        <a:t>132</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8692965"/>
                  </a:ext>
                </a:extLst>
              </a:tr>
              <a:tr h="548640">
                <a:tc>
                  <a:txBody>
                    <a:bodyPr/>
                    <a:lstStyle/>
                    <a:p>
                      <a:pPr marL="92160" algn="ctr">
                        <a:lnSpc>
                          <a:spcPct val="100000"/>
                        </a:lnSpc>
                        <a:spcBef>
                          <a:spcPts val="334"/>
                        </a:spcBef>
                      </a:pPr>
                      <a:r>
                        <a:rPr lang="tr-TR" sz="1000" b="0" strike="noStrike" spc="-1" dirty="0">
                          <a:solidFill>
                            <a:srgbClr val="000000"/>
                          </a:solidFill>
                          <a:latin typeface="Times New Roman"/>
                        </a:rPr>
                        <a:t>40</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2493564"/>
                  </a:ext>
                </a:extLst>
              </a:tr>
              <a:tr h="500514">
                <a:tc>
                  <a:txBody>
                    <a:bodyPr/>
                    <a:lstStyle/>
                    <a:p>
                      <a:pPr marL="92160" algn="ctr">
                        <a:lnSpc>
                          <a:spcPct val="100000"/>
                        </a:lnSpc>
                        <a:spcBef>
                          <a:spcPts val="334"/>
                        </a:spcBef>
                      </a:pPr>
                      <a:r>
                        <a:rPr lang="tr-TR" sz="1000" b="0" strike="noStrike" spc="-1" dirty="0">
                          <a:solidFill>
                            <a:srgbClr val="000000"/>
                          </a:solidFill>
                          <a:latin typeface="Times New Roman"/>
                        </a:rPr>
                        <a:t>0</a:t>
                      </a:r>
                      <a:endParaRPr lang="tr-TR" sz="10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189086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object 2"/>
          <p:cNvSpPr/>
          <p:nvPr/>
        </p:nvSpPr>
        <p:spPr>
          <a:xfrm>
            <a:off x="0" y="1914202"/>
            <a:ext cx="8658229" cy="1385742"/>
          </a:xfrm>
          <a:prstGeom prst="rect">
            <a:avLst/>
          </a:prstGeom>
          <a:noFill/>
          <a:ln w="0">
            <a:noFill/>
          </a:ln>
        </p:spPr>
        <p:style>
          <a:lnRef idx="0">
            <a:scrgbClr r="0" g="0" b="0"/>
          </a:lnRef>
          <a:fillRef idx="0">
            <a:scrgbClr r="0" g="0" b="0"/>
          </a:fillRef>
          <a:effectRef idx="0">
            <a:scrgbClr r="0" g="0" b="0"/>
          </a:effectRef>
          <a:fontRef idx="minor"/>
        </p:style>
        <p:txBody>
          <a:bodyPr wrap="square" lIns="0" tIns="135360" rIns="0" bIns="0" anchor="t">
            <a:spAutoFit/>
          </a:bodyPr>
          <a:lstStyle/>
          <a:p>
            <a:pPr marL="989013" indent="-438150" algn="just">
              <a:spcBef>
                <a:spcPts val="1066"/>
              </a:spcBef>
              <a:buFont typeface="Wingdings" panose="05000000000000000000" pitchFamily="2" charset="2"/>
              <a:buChar char="Ø"/>
            </a:pPr>
            <a:r>
              <a:rPr lang="tr-TR" spc="-12" dirty="0">
                <a:solidFill>
                  <a:srgbClr val="000000"/>
                </a:solidFill>
                <a:latin typeface="Times New Roman" panose="02020603050405020304" pitchFamily="18" charset="0"/>
                <a:cs typeface="Times New Roman" panose="02020603050405020304" pitchFamily="18" charset="0"/>
              </a:rPr>
              <a:t>Kuruluşumuz </a:t>
            </a:r>
            <a:r>
              <a:rPr lang="tr-TR" spc="111" dirty="0">
                <a:solidFill>
                  <a:srgbClr val="000000"/>
                </a:solidFill>
                <a:latin typeface="Times New Roman" panose="02020603050405020304" pitchFamily="18" charset="0"/>
                <a:cs typeface="Times New Roman" panose="02020603050405020304" pitchFamily="18" charset="0"/>
              </a:rPr>
              <a:t>bünyesinde 06 Haziran </a:t>
            </a:r>
            <a:r>
              <a:rPr lang="tr-TR" spc="-7" dirty="0">
                <a:solidFill>
                  <a:srgbClr val="000000"/>
                </a:solidFill>
                <a:latin typeface="Times New Roman" panose="02020603050405020304" pitchFamily="18" charset="0"/>
                <a:cs typeface="Times New Roman" panose="02020603050405020304" pitchFamily="18" charset="0"/>
              </a:rPr>
              <a:t>2023</a:t>
            </a:r>
            <a:r>
              <a:rPr lang="tr-TR" spc="117" dirty="0">
                <a:solidFill>
                  <a:srgbClr val="000000"/>
                </a:solidFill>
                <a:latin typeface="Times New Roman" panose="02020603050405020304" pitchFamily="18" charset="0"/>
                <a:cs typeface="Times New Roman" panose="02020603050405020304" pitchFamily="18" charset="0"/>
              </a:rPr>
              <a:t> </a:t>
            </a:r>
            <a:r>
              <a:rPr lang="tr-TR" spc="-7" dirty="0">
                <a:solidFill>
                  <a:srgbClr val="000000"/>
                </a:solidFill>
                <a:latin typeface="Times New Roman" panose="02020603050405020304" pitchFamily="18" charset="0"/>
                <a:cs typeface="Times New Roman" panose="02020603050405020304" pitchFamily="18" charset="0"/>
              </a:rPr>
              <a:t>itibariyle</a:t>
            </a:r>
            <a:r>
              <a:rPr lang="tr-TR" spc="111" dirty="0">
                <a:solidFill>
                  <a:srgbClr val="000000"/>
                </a:solidFill>
                <a:latin typeface="Times New Roman" panose="02020603050405020304" pitchFamily="18" charset="0"/>
                <a:cs typeface="Times New Roman" panose="02020603050405020304" pitchFamily="18" charset="0"/>
              </a:rPr>
              <a:t> </a:t>
            </a:r>
            <a:r>
              <a:rPr lang="tr-TR" spc="-1" dirty="0">
                <a:solidFill>
                  <a:srgbClr val="000000"/>
                </a:solidFill>
                <a:latin typeface="Times New Roman" panose="02020603050405020304" pitchFamily="18" charset="0"/>
                <a:cs typeface="Times New Roman" panose="02020603050405020304" pitchFamily="18" charset="0"/>
              </a:rPr>
              <a:t>toplam</a:t>
            </a:r>
            <a:r>
              <a:rPr lang="tr-TR" spc="111" dirty="0">
                <a:solidFill>
                  <a:srgbClr val="000000"/>
                </a:solidFill>
                <a:latin typeface="Times New Roman" panose="02020603050405020304" pitchFamily="18" charset="0"/>
                <a:cs typeface="Times New Roman" panose="02020603050405020304" pitchFamily="18" charset="0"/>
              </a:rPr>
              <a:t> 105</a:t>
            </a:r>
            <a:r>
              <a:rPr lang="tr-TR" spc="109" dirty="0">
                <a:solidFill>
                  <a:srgbClr val="000000"/>
                </a:solidFill>
                <a:latin typeface="Times New Roman" panose="02020603050405020304" pitchFamily="18" charset="0"/>
                <a:cs typeface="Times New Roman" panose="02020603050405020304" pitchFamily="18" charset="0"/>
              </a:rPr>
              <a:t> </a:t>
            </a:r>
            <a:r>
              <a:rPr lang="tr-TR" spc="-12" dirty="0">
                <a:solidFill>
                  <a:srgbClr val="000000"/>
                </a:solidFill>
                <a:latin typeface="Times New Roman" panose="02020603050405020304" pitchFamily="18" charset="0"/>
                <a:cs typeface="Times New Roman" panose="02020603050405020304" pitchFamily="18" charset="0"/>
              </a:rPr>
              <a:t>çocuk </a:t>
            </a:r>
            <a:r>
              <a:rPr lang="tr-TR" spc="-7" dirty="0">
                <a:solidFill>
                  <a:srgbClr val="000000"/>
                </a:solidFill>
                <a:latin typeface="Times New Roman" panose="02020603050405020304" pitchFamily="18" charset="0"/>
                <a:cs typeface="Times New Roman" panose="02020603050405020304" pitchFamily="18" charset="0"/>
              </a:rPr>
              <a:t>kayıtlı olup, 96 </a:t>
            </a:r>
            <a:r>
              <a:rPr lang="tr-TR" spc="-12" dirty="0">
                <a:solidFill>
                  <a:srgbClr val="000000"/>
                </a:solidFill>
                <a:latin typeface="Times New Roman" panose="02020603050405020304" pitchFamily="18" charset="0"/>
                <a:cs typeface="Times New Roman" panose="02020603050405020304" pitchFamily="18" charset="0"/>
              </a:rPr>
              <a:t>çocuk </a:t>
            </a:r>
            <a:r>
              <a:rPr lang="tr-TR" spc="-7" dirty="0">
                <a:solidFill>
                  <a:srgbClr val="000000"/>
                </a:solidFill>
                <a:latin typeface="Times New Roman" panose="02020603050405020304" pitchFamily="18" charset="0"/>
                <a:cs typeface="Times New Roman" panose="02020603050405020304" pitchFamily="18" charset="0"/>
              </a:rPr>
              <a:t>fiilen </a:t>
            </a:r>
            <a:r>
              <a:rPr lang="tr-TR" spc="-12" dirty="0">
                <a:solidFill>
                  <a:srgbClr val="000000"/>
                </a:solidFill>
                <a:latin typeface="Times New Roman" panose="02020603050405020304" pitchFamily="18" charset="0"/>
                <a:cs typeface="Times New Roman" panose="02020603050405020304" pitchFamily="18" charset="0"/>
              </a:rPr>
              <a:t>bakım </a:t>
            </a:r>
            <a:r>
              <a:rPr lang="tr-TR" spc="-7" dirty="0">
                <a:solidFill>
                  <a:srgbClr val="000000"/>
                </a:solidFill>
                <a:latin typeface="Times New Roman" panose="02020603050405020304" pitchFamily="18" charset="0"/>
                <a:cs typeface="Times New Roman" panose="02020603050405020304" pitchFamily="18" charset="0"/>
              </a:rPr>
              <a:t>altında</a:t>
            </a:r>
            <a:r>
              <a:rPr lang="tr-TR" spc="168" dirty="0">
                <a:solidFill>
                  <a:srgbClr val="000000"/>
                </a:solidFill>
                <a:latin typeface="Times New Roman" panose="02020603050405020304" pitchFamily="18" charset="0"/>
                <a:cs typeface="Times New Roman" panose="02020603050405020304" pitchFamily="18" charset="0"/>
              </a:rPr>
              <a:t> </a:t>
            </a:r>
            <a:r>
              <a:rPr lang="tr-TR" spc="-26" dirty="0">
                <a:solidFill>
                  <a:srgbClr val="000000"/>
                </a:solidFill>
                <a:latin typeface="Times New Roman" panose="02020603050405020304" pitchFamily="18" charset="0"/>
                <a:cs typeface="Times New Roman" panose="02020603050405020304" pitchFamily="18" charset="0"/>
              </a:rPr>
              <a:t>bulunmaktadır</a:t>
            </a:r>
            <a:r>
              <a:rPr lang="tr-TR" b="0" strike="noStrike" spc="-26" dirty="0">
                <a:solidFill>
                  <a:srgbClr val="000000"/>
                </a:solidFill>
                <a:latin typeface="Times New Roman" panose="02020603050405020304" pitchFamily="18" charset="0"/>
                <a:cs typeface="Times New Roman" panose="02020603050405020304" pitchFamily="18" charset="0"/>
              </a:rPr>
              <a:t>.</a:t>
            </a:r>
            <a:endParaRPr lang="tr-TR" spc="-1" dirty="0">
              <a:latin typeface="Times New Roman" panose="02020603050405020304" pitchFamily="18" charset="0"/>
              <a:cs typeface="Times New Roman" panose="02020603050405020304" pitchFamily="18" charset="0"/>
            </a:endParaRPr>
          </a:p>
          <a:p>
            <a:pPr marL="989013" indent="-438150" algn="just">
              <a:spcBef>
                <a:spcPts val="1066"/>
              </a:spcBef>
              <a:buFont typeface="Wingdings" panose="05000000000000000000" pitchFamily="2" charset="2"/>
              <a:buChar char="Ø"/>
            </a:pPr>
            <a:r>
              <a:rPr lang="tr-TR" spc="-12" dirty="0">
                <a:solidFill>
                  <a:srgbClr val="000000"/>
                </a:solidFill>
                <a:latin typeface="Times New Roman" panose="02020603050405020304" pitchFamily="18" charset="0"/>
                <a:cs typeface="Times New Roman" panose="02020603050405020304" pitchFamily="18" charset="0"/>
              </a:rPr>
              <a:t>Kuruluş, </a:t>
            </a:r>
            <a:r>
              <a:rPr lang="tr-TR" spc="-7" dirty="0">
                <a:solidFill>
                  <a:srgbClr val="000000"/>
                </a:solidFill>
                <a:latin typeface="Times New Roman" panose="02020603050405020304" pitchFamily="18" charset="0"/>
                <a:cs typeface="Times New Roman" panose="02020603050405020304" pitchFamily="18" charset="0"/>
              </a:rPr>
              <a:t>Gebze, Darıca, </a:t>
            </a:r>
            <a:r>
              <a:rPr lang="tr-TR" spc="-1" dirty="0">
                <a:solidFill>
                  <a:srgbClr val="000000"/>
                </a:solidFill>
                <a:latin typeface="Times New Roman" panose="02020603050405020304" pitchFamily="18" charset="0"/>
                <a:cs typeface="Times New Roman" panose="02020603050405020304" pitchFamily="18" charset="0"/>
              </a:rPr>
              <a:t>Dilovası </a:t>
            </a:r>
            <a:r>
              <a:rPr lang="tr-TR" spc="-7" dirty="0">
                <a:solidFill>
                  <a:srgbClr val="000000"/>
                </a:solidFill>
                <a:latin typeface="Times New Roman" panose="02020603050405020304" pitchFamily="18" charset="0"/>
                <a:cs typeface="Times New Roman" panose="02020603050405020304" pitchFamily="18" charset="0"/>
              </a:rPr>
              <a:t>ve </a:t>
            </a:r>
            <a:r>
              <a:rPr lang="tr-TR" spc="-1" dirty="0" err="1">
                <a:solidFill>
                  <a:srgbClr val="000000"/>
                </a:solidFill>
                <a:latin typeface="Times New Roman" panose="02020603050405020304" pitchFamily="18" charset="0"/>
                <a:cs typeface="Times New Roman" panose="02020603050405020304" pitchFamily="18" charset="0"/>
              </a:rPr>
              <a:t>Çayırova</a:t>
            </a:r>
            <a:r>
              <a:rPr lang="tr-TR" spc="-1" dirty="0">
                <a:solidFill>
                  <a:srgbClr val="000000"/>
                </a:solidFill>
                <a:latin typeface="Times New Roman" panose="02020603050405020304" pitchFamily="18" charset="0"/>
                <a:cs typeface="Times New Roman" panose="02020603050405020304" pitchFamily="18" charset="0"/>
              </a:rPr>
              <a:t> </a:t>
            </a:r>
            <a:r>
              <a:rPr lang="tr-TR" spc="-7" dirty="0">
                <a:solidFill>
                  <a:srgbClr val="000000"/>
                </a:solidFill>
                <a:latin typeface="Times New Roman" panose="02020603050405020304" pitchFamily="18" charset="0"/>
                <a:cs typeface="Times New Roman" panose="02020603050405020304" pitchFamily="18" charset="0"/>
              </a:rPr>
              <a:t>bölgesine hitap etmekte iken yeni yapılan düzenleme ile İzmit, Körfez ve Derince ilçelerine de hizmet vermektedir</a:t>
            </a:r>
            <a:r>
              <a:rPr lang="tr-TR" b="0" strike="noStrike" spc="-7" dirty="0">
                <a:solidFill>
                  <a:srgbClr val="000000"/>
                </a:solidFill>
                <a:latin typeface="Times New Roman" panose="02020603050405020304" pitchFamily="18" charset="0"/>
                <a:cs typeface="Times New Roman" panose="02020603050405020304" pitchFamily="18" charset="0"/>
              </a:rPr>
              <a:t>.</a:t>
            </a:r>
            <a:endParaRPr lang="tr-TR" b="0" strike="noStrike" spc="-1" dirty="0">
              <a:latin typeface="Times New Roman" panose="02020603050405020304" pitchFamily="18" charset="0"/>
              <a:cs typeface="Times New Roman" panose="02020603050405020304" pitchFamily="18" charset="0"/>
            </a:endParaRPr>
          </a:p>
        </p:txBody>
      </p:sp>
      <p:sp>
        <p:nvSpPr>
          <p:cNvPr id="224" name="PlaceHolder 1"/>
          <p:cNvSpPr>
            <a:spLocks noGrp="1"/>
          </p:cNvSpPr>
          <p:nvPr>
            <p:ph type="title" idx="4294967295"/>
          </p:nvPr>
        </p:nvSpPr>
        <p:spPr>
          <a:xfrm>
            <a:off x="2155193" y="358689"/>
            <a:ext cx="5436454" cy="1271635"/>
          </a:xfrm>
          <a:prstGeom prst="rect">
            <a:avLst/>
          </a:prstGeom>
          <a:noFill/>
          <a:ln w="0">
            <a:noFill/>
          </a:ln>
        </p:spPr>
        <p:txBody>
          <a:bodyPr lIns="0" tIns="12600" rIns="0" bIns="0" anchor="ctr">
            <a:noAutofit/>
          </a:bodyPr>
          <a:lstStyle/>
          <a:p>
            <a:pPr marL="12600" algn="ctr">
              <a:lnSpc>
                <a:spcPct val="100000"/>
              </a:lnSpc>
              <a:spcBef>
                <a:spcPts val="99"/>
              </a:spcBef>
            </a:pPr>
            <a:r>
              <a:rPr lang="tr-TR" sz="2800" b="1" strike="noStrike" cap="all" spc="-60" dirty="0">
                <a:solidFill>
                  <a:srgbClr val="006FC0"/>
                </a:solidFill>
                <a:latin typeface="Times New Roman"/>
              </a:rPr>
              <a:t>ÇAYIROVA </a:t>
            </a:r>
            <a:r>
              <a:rPr lang="tr-TR" sz="2800" b="1" strike="noStrike" cap="all" spc="-21" dirty="0">
                <a:solidFill>
                  <a:srgbClr val="006FC0"/>
                </a:solidFill>
                <a:latin typeface="Times New Roman"/>
              </a:rPr>
              <a:t>SEVGİ</a:t>
            </a:r>
            <a:r>
              <a:rPr lang="tr-TR" sz="2800" b="1" strike="noStrike" cap="all" spc="-52" dirty="0">
                <a:solidFill>
                  <a:srgbClr val="006FC0"/>
                </a:solidFill>
                <a:latin typeface="Times New Roman"/>
              </a:rPr>
              <a:t> </a:t>
            </a:r>
            <a:r>
              <a:rPr lang="tr-TR" sz="2800" b="1" strike="noStrike" cap="all" spc="-7" dirty="0">
                <a:solidFill>
                  <a:srgbClr val="006FC0"/>
                </a:solidFill>
                <a:latin typeface="Times New Roman"/>
              </a:rPr>
              <a:t>EVLERİ ve çocuk evleri sitesi</a:t>
            </a:r>
            <a:endParaRPr lang="en-US" sz="2800" b="0" strike="noStrike" spc="-1" dirty="0">
              <a:solidFill>
                <a:srgbClr val="000000"/>
              </a:solidFill>
              <a:latin typeface="Tw Cen MT"/>
            </a:endParaRPr>
          </a:p>
        </p:txBody>
      </p:sp>
      <p:sp>
        <p:nvSpPr>
          <p:cNvPr id="2" name="Dikdörtgen 1">
            <a:extLst>
              <a:ext uri="{FF2B5EF4-FFF2-40B4-BE49-F238E27FC236}">
                <a16:creationId xmlns:a16="http://schemas.microsoft.com/office/drawing/2014/main" id="{61434DA6-F3CC-492E-B360-1FD8BAC85095}"/>
              </a:ext>
            </a:extLst>
          </p:cNvPr>
          <p:cNvSpPr/>
          <p:nvPr/>
        </p:nvSpPr>
        <p:spPr>
          <a:xfrm>
            <a:off x="430787" y="3483890"/>
            <a:ext cx="7527507" cy="369332"/>
          </a:xfrm>
          <a:prstGeom prst="rect">
            <a:avLst/>
          </a:prstGeom>
        </p:spPr>
        <p:txBody>
          <a:bodyPr wrap="square">
            <a:spAutoFit/>
          </a:bodyPr>
          <a:lstStyle/>
          <a:p>
            <a:pPr marL="299085" indent="-287020">
              <a:lnSpc>
                <a:spcPct val="100000"/>
              </a:lnSpc>
              <a:spcBef>
                <a:spcPts val="95"/>
              </a:spcBef>
              <a:buFont typeface="Wingdings"/>
              <a:buChar char=""/>
              <a:tabLst>
                <a:tab pos="299720" algn="l"/>
              </a:tabLst>
            </a:pPr>
            <a:r>
              <a:rPr lang="tr-TR" b="1" spc="-5" dirty="0">
                <a:solidFill>
                  <a:srgbClr val="C00000"/>
                </a:solidFill>
                <a:latin typeface="Times New Roman" panose="02020603050405020304" pitchFamily="18" charset="0"/>
                <a:cs typeface="Times New Roman" panose="02020603050405020304" pitchFamily="18" charset="0"/>
              </a:rPr>
              <a:t>Kuruluşumuzda Kayıtlı Çocukların Okul Dağılımları </a:t>
            </a:r>
            <a:r>
              <a:rPr lang="tr-TR" b="1" spc="-35" dirty="0">
                <a:solidFill>
                  <a:srgbClr val="C00000"/>
                </a:solidFill>
                <a:latin typeface="Times New Roman" panose="02020603050405020304" pitchFamily="18" charset="0"/>
                <a:cs typeface="Times New Roman" panose="02020603050405020304" pitchFamily="18" charset="0"/>
              </a:rPr>
              <a:t>Tablosu</a:t>
            </a:r>
            <a:r>
              <a:rPr lang="tr-TR" b="1" spc="135" dirty="0">
                <a:solidFill>
                  <a:srgbClr val="C00000"/>
                </a:solidFill>
                <a:latin typeface="Times New Roman" panose="02020603050405020304" pitchFamily="18" charset="0"/>
                <a:cs typeface="Times New Roman" panose="02020603050405020304" pitchFamily="18" charset="0"/>
              </a:rPr>
              <a:t> </a:t>
            </a:r>
            <a:r>
              <a:rPr lang="tr-TR" b="1" spc="-5" dirty="0">
                <a:solidFill>
                  <a:srgbClr val="C00000"/>
                </a:solidFill>
                <a:latin typeface="Times New Roman" panose="02020603050405020304" pitchFamily="18" charset="0"/>
                <a:cs typeface="Times New Roman" panose="02020603050405020304" pitchFamily="18" charset="0"/>
              </a:rPr>
              <a:t>:</a:t>
            </a:r>
            <a:endParaRPr lang="tr-TR" dirty="0">
              <a:latin typeface="Times New Roman" panose="02020603050405020304" pitchFamily="18" charset="0"/>
              <a:cs typeface="Times New Roman" panose="02020603050405020304" pitchFamily="18" charset="0"/>
            </a:endParaRPr>
          </a:p>
        </p:txBody>
      </p:sp>
      <p:graphicFrame>
        <p:nvGraphicFramePr>
          <p:cNvPr id="3" name="Tablo 2">
            <a:extLst>
              <a:ext uri="{FF2B5EF4-FFF2-40B4-BE49-F238E27FC236}">
                <a16:creationId xmlns:a16="http://schemas.microsoft.com/office/drawing/2014/main" id="{A9AD2809-C705-44EC-AAC8-09A3A1FA162A}"/>
              </a:ext>
            </a:extLst>
          </p:cNvPr>
          <p:cNvGraphicFramePr>
            <a:graphicFrameLocks noGrp="1"/>
          </p:cNvGraphicFramePr>
          <p:nvPr>
            <p:extLst>
              <p:ext uri="{D42A27DB-BD31-4B8C-83A1-F6EECF244321}">
                <p14:modId xmlns:p14="http://schemas.microsoft.com/office/powerpoint/2010/main" val="1944534390"/>
              </p:ext>
            </p:extLst>
          </p:nvPr>
        </p:nvGraphicFramePr>
        <p:xfrm>
          <a:off x="673910" y="3996528"/>
          <a:ext cx="7944796" cy="2979107"/>
        </p:xfrm>
        <a:graphic>
          <a:graphicData uri="http://schemas.openxmlformats.org/drawingml/2006/table">
            <a:tbl>
              <a:tblPr firstRow="1" bandRow="1">
                <a:tableStyleId>{BC89EF96-8CEA-46FF-86C4-4CE0E7609802}</a:tableStyleId>
              </a:tblPr>
              <a:tblGrid>
                <a:gridCol w="2302539">
                  <a:extLst>
                    <a:ext uri="{9D8B030D-6E8A-4147-A177-3AD203B41FA5}">
                      <a16:colId xmlns:a16="http://schemas.microsoft.com/office/drawing/2014/main" val="625511739"/>
                    </a:ext>
                  </a:extLst>
                </a:gridCol>
                <a:gridCol w="1822728">
                  <a:extLst>
                    <a:ext uri="{9D8B030D-6E8A-4147-A177-3AD203B41FA5}">
                      <a16:colId xmlns:a16="http://schemas.microsoft.com/office/drawing/2014/main" val="1011225685"/>
                    </a:ext>
                  </a:extLst>
                </a:gridCol>
                <a:gridCol w="1843515">
                  <a:extLst>
                    <a:ext uri="{9D8B030D-6E8A-4147-A177-3AD203B41FA5}">
                      <a16:colId xmlns:a16="http://schemas.microsoft.com/office/drawing/2014/main" val="2225921648"/>
                    </a:ext>
                  </a:extLst>
                </a:gridCol>
                <a:gridCol w="1976014">
                  <a:extLst>
                    <a:ext uri="{9D8B030D-6E8A-4147-A177-3AD203B41FA5}">
                      <a16:colId xmlns:a16="http://schemas.microsoft.com/office/drawing/2014/main" val="1308902441"/>
                    </a:ext>
                  </a:extLst>
                </a:gridCol>
              </a:tblGrid>
              <a:tr h="374941">
                <a:tc>
                  <a:txBody>
                    <a:bodyPr/>
                    <a:lstStyle/>
                    <a:p>
                      <a:pPr marL="526415">
                        <a:lnSpc>
                          <a:spcPct val="100000"/>
                        </a:lnSpc>
                        <a:spcBef>
                          <a:spcPts val="525"/>
                        </a:spcBef>
                      </a:pPr>
                      <a:r>
                        <a:rPr sz="1200" spc="-40" dirty="0">
                          <a:latin typeface="Times New Roman" panose="02020603050405020304" pitchFamily="18" charset="0"/>
                          <a:cs typeface="Times New Roman" panose="02020603050405020304" pitchFamily="18" charset="0"/>
                        </a:rPr>
                        <a:t>YAŞ</a:t>
                      </a:r>
                      <a:r>
                        <a:rPr sz="1200" spc="-5" dirty="0">
                          <a:latin typeface="Times New Roman" panose="02020603050405020304" pitchFamily="18" charset="0"/>
                          <a:cs typeface="Times New Roman" panose="02020603050405020304" pitchFamily="18" charset="0"/>
                        </a:rPr>
                        <a:t> ARALIĞI</a:t>
                      </a:r>
                      <a:endParaRPr sz="1200" dirty="0">
                        <a:latin typeface="Times New Roman" panose="02020603050405020304" pitchFamily="18" charset="0"/>
                        <a:cs typeface="Times New Roman" panose="02020603050405020304" pitchFamily="18" charset="0"/>
                      </a:endParaRPr>
                    </a:p>
                  </a:txBody>
                  <a:tcPr marL="0" marR="0" marT="666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35" algn="ctr">
                        <a:lnSpc>
                          <a:spcPct val="100000"/>
                        </a:lnSpc>
                        <a:spcBef>
                          <a:spcPts val="490"/>
                        </a:spcBef>
                      </a:pPr>
                      <a:r>
                        <a:rPr sz="1200" dirty="0">
                          <a:latin typeface="Times New Roman" panose="02020603050405020304" pitchFamily="18" charset="0"/>
                          <a:cs typeface="Times New Roman" panose="02020603050405020304" pitchFamily="18" charset="0"/>
                        </a:rPr>
                        <a:t>KIZ</a:t>
                      </a:r>
                    </a:p>
                  </a:txBody>
                  <a:tcPr marL="0" marR="0" marT="622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490"/>
                        </a:spcBef>
                      </a:pPr>
                      <a:r>
                        <a:rPr sz="1200" dirty="0">
                          <a:latin typeface="Times New Roman" panose="02020603050405020304" pitchFamily="18" charset="0"/>
                          <a:cs typeface="Times New Roman" panose="02020603050405020304" pitchFamily="18" charset="0"/>
                        </a:rPr>
                        <a:t>ERKEK</a:t>
                      </a:r>
                    </a:p>
                  </a:txBody>
                  <a:tcPr marL="0" marR="0" marT="622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905" algn="ctr">
                        <a:lnSpc>
                          <a:spcPct val="100000"/>
                        </a:lnSpc>
                        <a:spcBef>
                          <a:spcPts val="490"/>
                        </a:spcBef>
                      </a:pPr>
                      <a:r>
                        <a:rPr sz="1200" b="1" spc="-10" dirty="0">
                          <a:latin typeface="Times New Roman" panose="02020603050405020304" pitchFamily="18" charset="0"/>
                          <a:cs typeface="Times New Roman" panose="02020603050405020304" pitchFamily="18" charset="0"/>
                        </a:rPr>
                        <a:t>TOPLAM</a:t>
                      </a:r>
                      <a:endParaRPr sz="1200" b="1" dirty="0">
                        <a:latin typeface="Times New Roman" panose="02020603050405020304" pitchFamily="18" charset="0"/>
                        <a:cs typeface="Times New Roman" panose="02020603050405020304" pitchFamily="18" charset="0"/>
                      </a:endParaRPr>
                    </a:p>
                  </a:txBody>
                  <a:tcPr marL="0" marR="0" marT="622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606024229"/>
                  </a:ext>
                </a:extLst>
              </a:tr>
              <a:tr h="325458">
                <a:tc>
                  <a:txBody>
                    <a:bodyPr/>
                    <a:lstStyle/>
                    <a:p>
                      <a:pPr marL="67945">
                        <a:lnSpc>
                          <a:spcPct val="100000"/>
                        </a:lnSpc>
                        <a:spcBef>
                          <a:spcPts val="509"/>
                        </a:spcBef>
                      </a:pPr>
                      <a:r>
                        <a:rPr sz="1200" spc="-5" dirty="0">
                          <a:latin typeface="Times New Roman" panose="02020603050405020304" pitchFamily="18" charset="0"/>
                          <a:cs typeface="Times New Roman" panose="02020603050405020304" pitchFamily="18" charset="0"/>
                        </a:rPr>
                        <a:t>OKUL ÇAĞINDA</a:t>
                      </a:r>
                      <a:r>
                        <a:rPr sz="1200" spc="10" dirty="0">
                          <a:latin typeface="Times New Roman" panose="02020603050405020304" pitchFamily="18" charset="0"/>
                          <a:cs typeface="Times New Roman" panose="02020603050405020304" pitchFamily="18" charset="0"/>
                        </a:rPr>
                        <a:t> </a:t>
                      </a:r>
                      <a:r>
                        <a:rPr sz="1200" spc="-5" dirty="0">
                          <a:latin typeface="Times New Roman" panose="02020603050405020304" pitchFamily="18" charset="0"/>
                          <a:cs typeface="Times New Roman" panose="02020603050405020304" pitchFamily="18" charset="0"/>
                        </a:rPr>
                        <a:t>OLMAYAN</a:t>
                      </a:r>
                      <a:endParaRPr sz="1200" dirty="0">
                        <a:latin typeface="Times New Roman" panose="02020603050405020304" pitchFamily="18" charset="0"/>
                        <a:cs typeface="Times New Roman" panose="02020603050405020304" pitchFamily="18" charset="0"/>
                      </a:endParaRPr>
                    </a:p>
                  </a:txBody>
                  <a:tcPr marL="0" marR="0" marT="647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0645" algn="ctr">
                        <a:lnSpc>
                          <a:spcPct val="100000"/>
                        </a:lnSpc>
                        <a:spcBef>
                          <a:spcPts val="445"/>
                        </a:spcBef>
                      </a:pPr>
                      <a:r>
                        <a:rPr lang="tr-TR" sz="1200" dirty="0">
                          <a:latin typeface="Times New Roman" panose="02020603050405020304" pitchFamily="18" charset="0"/>
                          <a:cs typeface="Times New Roman" panose="02020603050405020304" pitchFamily="18" charset="0"/>
                        </a:rPr>
                        <a:t>  </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445"/>
                        </a:spcBef>
                      </a:pPr>
                      <a:r>
                        <a:rPr lang="tr-TR" sz="1200" b="0" dirty="0">
                          <a:latin typeface="Times New Roman" panose="02020603050405020304" pitchFamily="18" charset="0"/>
                          <a:cs typeface="Times New Roman" panose="02020603050405020304" pitchFamily="18" charset="0"/>
                        </a:rPr>
                        <a:t>  2</a:t>
                      </a:r>
                      <a:endParaRPr sz="1200" b="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1915" algn="ctr">
                        <a:lnSpc>
                          <a:spcPct val="100000"/>
                        </a:lnSpc>
                        <a:spcBef>
                          <a:spcPts val="445"/>
                        </a:spcBef>
                      </a:pPr>
                      <a:r>
                        <a:rPr lang="tr-TR" sz="1200" b="1" dirty="0">
                          <a:latin typeface="Times New Roman" panose="02020603050405020304" pitchFamily="18" charset="0"/>
                          <a:cs typeface="Times New Roman" panose="02020603050405020304" pitchFamily="18" charset="0"/>
                        </a:rPr>
                        <a:t>2</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266676"/>
                  </a:ext>
                </a:extLst>
              </a:tr>
              <a:tr h="325605">
                <a:tc>
                  <a:txBody>
                    <a:bodyPr/>
                    <a:lstStyle/>
                    <a:p>
                      <a:pPr marL="67945">
                        <a:lnSpc>
                          <a:spcPct val="100000"/>
                        </a:lnSpc>
                        <a:spcBef>
                          <a:spcPts val="509"/>
                        </a:spcBef>
                      </a:pPr>
                      <a:r>
                        <a:rPr sz="1200" spc="-5" dirty="0">
                          <a:latin typeface="Times New Roman" panose="02020603050405020304" pitchFamily="18" charset="0"/>
                          <a:cs typeface="Times New Roman" panose="02020603050405020304" pitchFamily="18" charset="0"/>
                        </a:rPr>
                        <a:t>OKUL</a:t>
                      </a:r>
                      <a:r>
                        <a:rPr sz="1200" spc="5" dirty="0">
                          <a:latin typeface="Times New Roman" panose="02020603050405020304" pitchFamily="18" charset="0"/>
                          <a:cs typeface="Times New Roman" panose="02020603050405020304" pitchFamily="18" charset="0"/>
                        </a:rPr>
                        <a:t> </a:t>
                      </a:r>
                      <a:r>
                        <a:rPr sz="1200" spc="-5" dirty="0">
                          <a:latin typeface="Times New Roman" panose="02020603050405020304" pitchFamily="18" charset="0"/>
                          <a:cs typeface="Times New Roman" panose="02020603050405020304" pitchFamily="18" charset="0"/>
                        </a:rPr>
                        <a:t>ÖNCESİ</a:t>
                      </a:r>
                      <a:endParaRPr sz="1200" dirty="0">
                        <a:latin typeface="Times New Roman" panose="02020603050405020304" pitchFamily="18" charset="0"/>
                        <a:cs typeface="Times New Roman" panose="02020603050405020304" pitchFamily="18" charset="0"/>
                      </a:endParaRPr>
                    </a:p>
                  </a:txBody>
                  <a:tcPr marL="0" marR="0" marT="647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445"/>
                        </a:spcBef>
                      </a:pPr>
                      <a:r>
                        <a:rPr lang="tr-TR" sz="1200" dirty="0">
                          <a:latin typeface="Times New Roman" panose="02020603050405020304" pitchFamily="18" charset="0"/>
                          <a:cs typeface="Times New Roman" panose="02020603050405020304" pitchFamily="18" charset="0"/>
                        </a:rPr>
                        <a:t>    3</a:t>
                      </a:r>
                      <a:endParaRPr sz="120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1915" algn="ctr">
                        <a:lnSpc>
                          <a:spcPct val="100000"/>
                        </a:lnSpc>
                        <a:spcBef>
                          <a:spcPts val="445"/>
                        </a:spcBef>
                      </a:pPr>
                      <a:r>
                        <a:rPr lang="tr-TR" sz="1200" b="0" dirty="0">
                          <a:latin typeface="Times New Roman" panose="02020603050405020304" pitchFamily="18" charset="0"/>
                          <a:cs typeface="Times New Roman" panose="02020603050405020304" pitchFamily="18" charset="0"/>
                        </a:rPr>
                        <a:t>2</a:t>
                      </a:r>
                      <a:endParaRPr sz="1200" b="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1915" algn="ctr">
                        <a:lnSpc>
                          <a:spcPct val="100000"/>
                        </a:lnSpc>
                        <a:spcBef>
                          <a:spcPts val="445"/>
                        </a:spcBef>
                      </a:pPr>
                      <a:r>
                        <a:rPr lang="tr-TR" sz="1200" b="1" dirty="0">
                          <a:latin typeface="Times New Roman" panose="02020603050405020304" pitchFamily="18" charset="0"/>
                          <a:cs typeface="Times New Roman" panose="02020603050405020304" pitchFamily="18" charset="0"/>
                        </a:rPr>
                        <a:t>5</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3357739"/>
                  </a:ext>
                </a:extLst>
              </a:tr>
              <a:tr h="325458">
                <a:tc>
                  <a:txBody>
                    <a:bodyPr/>
                    <a:lstStyle/>
                    <a:p>
                      <a:pPr marL="67945">
                        <a:lnSpc>
                          <a:spcPct val="100000"/>
                        </a:lnSpc>
                        <a:spcBef>
                          <a:spcPts val="509"/>
                        </a:spcBef>
                      </a:pPr>
                      <a:r>
                        <a:rPr sz="1200" spc="-5" dirty="0">
                          <a:latin typeface="Times New Roman" panose="02020603050405020304" pitchFamily="18" charset="0"/>
                          <a:cs typeface="Times New Roman" panose="02020603050405020304" pitchFamily="18" charset="0"/>
                        </a:rPr>
                        <a:t>İLKOKUL</a:t>
                      </a:r>
                      <a:endParaRPr sz="1200" dirty="0">
                        <a:latin typeface="Times New Roman" panose="02020603050405020304" pitchFamily="18" charset="0"/>
                        <a:cs typeface="Times New Roman" panose="02020603050405020304" pitchFamily="18" charset="0"/>
                      </a:endParaRPr>
                    </a:p>
                  </a:txBody>
                  <a:tcPr marL="0" marR="0" marT="647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0645" algn="ctr">
                        <a:lnSpc>
                          <a:spcPct val="100000"/>
                        </a:lnSpc>
                        <a:spcBef>
                          <a:spcPts val="445"/>
                        </a:spcBef>
                      </a:pPr>
                      <a:r>
                        <a:rPr lang="tr-TR" sz="1200" dirty="0">
                          <a:latin typeface="Times New Roman" panose="02020603050405020304" pitchFamily="18" charset="0"/>
                          <a:cs typeface="Times New Roman" panose="02020603050405020304" pitchFamily="18" charset="0"/>
                        </a:rPr>
                        <a:t>14</a:t>
                      </a:r>
                      <a:endParaRPr sz="120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445"/>
                        </a:spcBef>
                      </a:pPr>
                      <a:r>
                        <a:rPr lang="tr-TR" sz="1200" b="0" dirty="0">
                          <a:latin typeface="Times New Roman" panose="02020603050405020304" pitchFamily="18" charset="0"/>
                          <a:cs typeface="Times New Roman" panose="02020603050405020304" pitchFamily="18" charset="0"/>
                        </a:rPr>
                        <a:t>17</a:t>
                      </a:r>
                      <a:endParaRPr sz="1200" b="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algn="ctr">
                        <a:lnSpc>
                          <a:spcPct val="100000"/>
                        </a:lnSpc>
                        <a:spcBef>
                          <a:spcPts val="445"/>
                        </a:spcBef>
                      </a:pPr>
                      <a:r>
                        <a:rPr lang="tr-TR" sz="1200" b="1" spc="5" dirty="0">
                          <a:latin typeface="Times New Roman" panose="02020603050405020304" pitchFamily="18" charset="0"/>
                          <a:cs typeface="Times New Roman" panose="02020603050405020304" pitchFamily="18" charset="0"/>
                        </a:rPr>
                        <a:t>31</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967714"/>
                  </a:ext>
                </a:extLst>
              </a:tr>
              <a:tr h="325606">
                <a:tc>
                  <a:txBody>
                    <a:bodyPr/>
                    <a:lstStyle/>
                    <a:p>
                      <a:pPr marL="67945">
                        <a:lnSpc>
                          <a:spcPct val="100000"/>
                        </a:lnSpc>
                        <a:spcBef>
                          <a:spcPts val="509"/>
                        </a:spcBef>
                      </a:pPr>
                      <a:r>
                        <a:rPr sz="1200" spc="-5" dirty="0">
                          <a:latin typeface="Times New Roman" panose="02020603050405020304" pitchFamily="18" charset="0"/>
                          <a:cs typeface="Times New Roman" panose="02020603050405020304" pitchFamily="18" charset="0"/>
                        </a:rPr>
                        <a:t>ORTA</a:t>
                      </a:r>
                      <a:r>
                        <a:rPr sz="1200" dirty="0">
                          <a:latin typeface="Times New Roman" panose="02020603050405020304" pitchFamily="18" charset="0"/>
                          <a:cs typeface="Times New Roman" panose="02020603050405020304" pitchFamily="18" charset="0"/>
                        </a:rPr>
                        <a:t> </a:t>
                      </a:r>
                      <a:r>
                        <a:rPr sz="1200" spc="-5" dirty="0">
                          <a:latin typeface="Times New Roman" panose="02020603050405020304" pitchFamily="18" charset="0"/>
                          <a:cs typeface="Times New Roman" panose="02020603050405020304" pitchFamily="18" charset="0"/>
                        </a:rPr>
                        <a:t>OKUL</a:t>
                      </a:r>
                      <a:endParaRPr sz="1200" dirty="0">
                        <a:latin typeface="Times New Roman" panose="02020603050405020304" pitchFamily="18" charset="0"/>
                        <a:cs typeface="Times New Roman" panose="02020603050405020304" pitchFamily="18" charset="0"/>
                      </a:endParaRPr>
                    </a:p>
                  </a:txBody>
                  <a:tcPr marL="0" marR="0" marT="647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0645" algn="ctr">
                        <a:lnSpc>
                          <a:spcPct val="100000"/>
                        </a:lnSpc>
                        <a:spcBef>
                          <a:spcPts val="445"/>
                        </a:spcBef>
                      </a:pPr>
                      <a:r>
                        <a:rPr lang="tr-TR" sz="1200" dirty="0">
                          <a:latin typeface="Times New Roman" panose="02020603050405020304" pitchFamily="18" charset="0"/>
                          <a:cs typeface="Times New Roman" panose="02020603050405020304" pitchFamily="18" charset="0"/>
                        </a:rPr>
                        <a:t>26</a:t>
                      </a:r>
                      <a:endParaRPr sz="120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445"/>
                        </a:spcBef>
                      </a:pPr>
                      <a:r>
                        <a:rPr lang="tr-TR" sz="1200" b="0" dirty="0">
                          <a:latin typeface="Times New Roman" panose="02020603050405020304" pitchFamily="18" charset="0"/>
                          <a:cs typeface="Times New Roman" panose="02020603050405020304" pitchFamily="18" charset="0"/>
                        </a:rPr>
                        <a:t>6</a:t>
                      </a:r>
                      <a:endParaRPr sz="1200" b="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algn="ctr">
                        <a:lnSpc>
                          <a:spcPct val="100000"/>
                        </a:lnSpc>
                        <a:spcBef>
                          <a:spcPts val="445"/>
                        </a:spcBef>
                      </a:pPr>
                      <a:r>
                        <a:rPr lang="tr-TR" sz="1200" b="1" spc="5" dirty="0">
                          <a:latin typeface="Times New Roman" panose="02020603050405020304" pitchFamily="18" charset="0"/>
                          <a:cs typeface="Times New Roman" panose="02020603050405020304" pitchFamily="18" charset="0"/>
                        </a:rPr>
                        <a:t>32</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0026788"/>
                  </a:ext>
                </a:extLst>
              </a:tr>
              <a:tr h="325458">
                <a:tc>
                  <a:txBody>
                    <a:bodyPr/>
                    <a:lstStyle/>
                    <a:p>
                      <a:pPr marL="67945">
                        <a:lnSpc>
                          <a:spcPct val="100000"/>
                        </a:lnSpc>
                        <a:spcBef>
                          <a:spcPts val="509"/>
                        </a:spcBef>
                      </a:pPr>
                      <a:r>
                        <a:rPr sz="1200" spc="-5" dirty="0">
                          <a:latin typeface="Times New Roman" panose="02020603050405020304" pitchFamily="18" charset="0"/>
                          <a:cs typeface="Times New Roman" panose="02020603050405020304" pitchFamily="18" charset="0"/>
                        </a:rPr>
                        <a:t>LİSE</a:t>
                      </a:r>
                      <a:endParaRPr sz="1200" dirty="0">
                        <a:latin typeface="Times New Roman" panose="02020603050405020304" pitchFamily="18" charset="0"/>
                        <a:cs typeface="Times New Roman" panose="02020603050405020304" pitchFamily="18" charset="0"/>
                      </a:endParaRPr>
                    </a:p>
                  </a:txBody>
                  <a:tcPr marL="0" marR="0" marT="647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35" algn="ctr">
                        <a:lnSpc>
                          <a:spcPct val="100000"/>
                        </a:lnSpc>
                        <a:spcBef>
                          <a:spcPts val="445"/>
                        </a:spcBef>
                      </a:pPr>
                      <a:r>
                        <a:rPr lang="tr-TR" sz="1200" spc="5" dirty="0">
                          <a:latin typeface="Times New Roman" panose="02020603050405020304" pitchFamily="18" charset="0"/>
                          <a:cs typeface="Times New Roman" panose="02020603050405020304" pitchFamily="18" charset="0"/>
                        </a:rPr>
                        <a:t>  </a:t>
                      </a:r>
                      <a:r>
                        <a:rPr sz="1200" spc="5" dirty="0">
                          <a:latin typeface="Times New Roman" panose="02020603050405020304" pitchFamily="18" charset="0"/>
                          <a:cs typeface="Times New Roman" panose="02020603050405020304" pitchFamily="18" charset="0"/>
                        </a:rPr>
                        <a:t>3</a:t>
                      </a:r>
                      <a:r>
                        <a:rPr lang="tr-TR" sz="1200" spc="5" dirty="0">
                          <a:latin typeface="Times New Roman" panose="02020603050405020304" pitchFamily="18" charset="0"/>
                          <a:cs typeface="Times New Roman" panose="02020603050405020304" pitchFamily="18" charset="0"/>
                        </a:rPr>
                        <a:t>1</a:t>
                      </a:r>
                      <a:endParaRPr sz="120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endParaRPr sz="1200" b="0" dirty="0">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algn="ctr">
                        <a:lnSpc>
                          <a:spcPct val="100000"/>
                        </a:lnSpc>
                        <a:spcBef>
                          <a:spcPts val="445"/>
                        </a:spcBef>
                      </a:pPr>
                      <a:r>
                        <a:rPr sz="1200" b="1" spc="5" dirty="0">
                          <a:latin typeface="Times New Roman" panose="02020603050405020304" pitchFamily="18" charset="0"/>
                          <a:cs typeface="Times New Roman" panose="02020603050405020304" pitchFamily="18" charset="0"/>
                        </a:rPr>
                        <a:t>3</a:t>
                      </a:r>
                      <a:r>
                        <a:rPr lang="tr-TR" sz="1200" b="1" spc="5" dirty="0">
                          <a:latin typeface="Times New Roman" panose="02020603050405020304" pitchFamily="18" charset="0"/>
                          <a:cs typeface="Times New Roman" panose="02020603050405020304" pitchFamily="18" charset="0"/>
                        </a:rPr>
                        <a:t>1</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6880303"/>
                  </a:ext>
                </a:extLst>
              </a:tr>
              <a:tr h="325547">
                <a:tc>
                  <a:txBody>
                    <a:bodyPr/>
                    <a:lstStyle/>
                    <a:p>
                      <a:pPr marL="67945">
                        <a:lnSpc>
                          <a:spcPct val="100000"/>
                        </a:lnSpc>
                        <a:spcBef>
                          <a:spcPts val="509"/>
                        </a:spcBef>
                      </a:pPr>
                      <a:r>
                        <a:rPr sz="1200" spc="-5" dirty="0">
                          <a:latin typeface="Times New Roman" panose="02020603050405020304" pitchFamily="18" charset="0"/>
                          <a:cs typeface="Times New Roman" panose="02020603050405020304" pitchFamily="18" charset="0"/>
                        </a:rPr>
                        <a:t>ÜNİVERSİTE</a:t>
                      </a:r>
                      <a:endParaRPr sz="1200">
                        <a:latin typeface="Times New Roman" panose="02020603050405020304" pitchFamily="18" charset="0"/>
                        <a:cs typeface="Times New Roman" panose="02020603050405020304" pitchFamily="18" charset="0"/>
                      </a:endParaRPr>
                    </a:p>
                  </a:txBody>
                  <a:tcPr marL="0" marR="0" marT="647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35" algn="ctr">
                        <a:lnSpc>
                          <a:spcPct val="100000"/>
                        </a:lnSpc>
                        <a:spcBef>
                          <a:spcPts val="445"/>
                        </a:spcBef>
                      </a:pPr>
                      <a:r>
                        <a:rPr lang="tr-TR" sz="1200" spc="5" dirty="0">
                          <a:latin typeface="Times New Roman" panose="02020603050405020304" pitchFamily="18" charset="0"/>
                          <a:cs typeface="Times New Roman" panose="02020603050405020304" pitchFamily="18" charset="0"/>
                        </a:rPr>
                        <a:t>   </a:t>
                      </a:r>
                      <a:endParaRPr sz="120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endParaRPr sz="1200" b="0" dirty="0">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algn="ctr">
                        <a:lnSpc>
                          <a:spcPct val="100000"/>
                        </a:lnSpc>
                        <a:spcBef>
                          <a:spcPts val="445"/>
                        </a:spcBef>
                      </a:pPr>
                      <a:r>
                        <a:rPr lang="tr-TR" sz="1200" b="1" spc="5" dirty="0">
                          <a:latin typeface="Times New Roman" panose="02020603050405020304" pitchFamily="18" charset="0"/>
                          <a:cs typeface="Times New Roman" panose="02020603050405020304" pitchFamily="18" charset="0"/>
                        </a:rPr>
                        <a:t> </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9195141"/>
                  </a:ext>
                </a:extLst>
              </a:tr>
              <a:tr h="325517">
                <a:tc>
                  <a:txBody>
                    <a:bodyPr/>
                    <a:lstStyle/>
                    <a:p>
                      <a:pPr marL="67945">
                        <a:lnSpc>
                          <a:spcPct val="100000"/>
                        </a:lnSpc>
                        <a:spcBef>
                          <a:spcPts val="509"/>
                        </a:spcBef>
                      </a:pPr>
                      <a:r>
                        <a:rPr sz="1200" spc="-5" dirty="0">
                          <a:latin typeface="Times New Roman" panose="02020603050405020304" pitchFamily="18" charset="0"/>
                          <a:cs typeface="Times New Roman" panose="02020603050405020304" pitchFamily="18" charset="0"/>
                        </a:rPr>
                        <a:t>OKUMAYAN</a:t>
                      </a:r>
                      <a:endParaRPr sz="1200">
                        <a:latin typeface="Times New Roman" panose="02020603050405020304" pitchFamily="18" charset="0"/>
                        <a:cs typeface="Times New Roman" panose="02020603050405020304" pitchFamily="18" charset="0"/>
                      </a:endParaRPr>
                    </a:p>
                  </a:txBody>
                  <a:tcPr marL="0" marR="0" marT="647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1275" algn="ctr">
                        <a:lnSpc>
                          <a:spcPct val="100000"/>
                        </a:lnSpc>
                        <a:spcBef>
                          <a:spcPts val="445"/>
                        </a:spcBef>
                      </a:pPr>
                      <a:r>
                        <a:rPr lang="tr-TR" sz="1200" dirty="0">
                          <a:latin typeface="Times New Roman" panose="02020603050405020304" pitchFamily="18" charset="0"/>
                          <a:cs typeface="Times New Roman" panose="02020603050405020304" pitchFamily="18" charset="0"/>
                        </a:rPr>
                        <a:t>  1</a:t>
                      </a:r>
                      <a:endParaRPr sz="1200"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200" b="0" dirty="0">
                          <a:latin typeface="Times New Roman" panose="02020603050405020304" pitchFamily="18" charset="0"/>
                          <a:cs typeface="Times New Roman" panose="02020603050405020304" pitchFamily="18" charset="0"/>
                        </a:rPr>
                        <a:t>3</a:t>
                      </a:r>
                      <a:endParaRPr sz="1200" b="0" dirty="0">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2545" algn="ctr">
                        <a:lnSpc>
                          <a:spcPct val="100000"/>
                        </a:lnSpc>
                        <a:spcBef>
                          <a:spcPts val="445"/>
                        </a:spcBef>
                      </a:pPr>
                      <a:r>
                        <a:rPr lang="tr-TR" sz="1200" b="1" dirty="0">
                          <a:latin typeface="Times New Roman" panose="02020603050405020304" pitchFamily="18" charset="0"/>
                          <a:cs typeface="Times New Roman" panose="02020603050405020304" pitchFamily="18" charset="0"/>
                        </a:rPr>
                        <a:t>4</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6900364"/>
                  </a:ext>
                </a:extLst>
              </a:tr>
              <a:tr h="325517">
                <a:tc>
                  <a:txBody>
                    <a:bodyPr/>
                    <a:lstStyle/>
                    <a:p>
                      <a:pPr marL="520700" indent="-430213">
                        <a:lnSpc>
                          <a:spcPct val="100000"/>
                        </a:lnSpc>
                        <a:spcBef>
                          <a:spcPts val="445"/>
                        </a:spcBef>
                      </a:pPr>
                      <a:r>
                        <a:rPr sz="1200" b="1" dirty="0">
                          <a:latin typeface="Times New Roman" panose="02020603050405020304" pitchFamily="18" charset="0"/>
                          <a:cs typeface="Times New Roman" panose="02020603050405020304" pitchFamily="18" charset="0"/>
                        </a:rPr>
                        <a:t>T O P L A</a:t>
                      </a:r>
                      <a:r>
                        <a:rPr sz="1200" b="1" spc="-45" dirty="0">
                          <a:latin typeface="Times New Roman" panose="02020603050405020304" pitchFamily="18" charset="0"/>
                          <a:cs typeface="Times New Roman" panose="02020603050405020304" pitchFamily="18" charset="0"/>
                        </a:rPr>
                        <a:t> </a:t>
                      </a:r>
                      <a:r>
                        <a:rPr sz="1200" b="1" dirty="0">
                          <a:latin typeface="Times New Roman" panose="02020603050405020304" pitchFamily="18" charset="0"/>
                          <a:cs typeface="Times New Roman" panose="02020603050405020304" pitchFamily="18" charset="0"/>
                        </a:rPr>
                        <a:t>M</a:t>
                      </a: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40005" algn="ctr">
                        <a:lnSpc>
                          <a:spcPct val="100000"/>
                        </a:lnSpc>
                        <a:spcBef>
                          <a:spcPts val="445"/>
                        </a:spcBef>
                      </a:pPr>
                      <a:r>
                        <a:rPr lang="tr-TR" sz="1200" b="1" spc="5" dirty="0">
                          <a:latin typeface="Times New Roman" panose="02020603050405020304" pitchFamily="18" charset="0"/>
                          <a:cs typeface="Times New Roman" panose="02020603050405020304" pitchFamily="18" charset="0"/>
                        </a:rPr>
                        <a:t>75</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445"/>
                        </a:spcBef>
                      </a:pPr>
                      <a:r>
                        <a:rPr lang="tr-TR" sz="1200" b="1" spc="5" dirty="0">
                          <a:latin typeface="Times New Roman" panose="02020603050405020304" pitchFamily="18" charset="0"/>
                          <a:cs typeface="Times New Roman" panose="02020603050405020304" pitchFamily="18" charset="0"/>
                        </a:rPr>
                        <a:t>30</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905" algn="ctr">
                        <a:lnSpc>
                          <a:spcPct val="100000"/>
                        </a:lnSpc>
                        <a:spcBef>
                          <a:spcPts val="445"/>
                        </a:spcBef>
                      </a:pPr>
                      <a:r>
                        <a:rPr lang="tr-TR" sz="1200" b="1" spc="5" dirty="0">
                          <a:latin typeface="Times New Roman" panose="02020603050405020304" pitchFamily="18" charset="0"/>
                          <a:cs typeface="Times New Roman" panose="02020603050405020304" pitchFamily="18" charset="0"/>
                        </a:rPr>
                        <a:t>105</a:t>
                      </a:r>
                      <a:endParaRPr sz="1200" b="1" dirty="0">
                        <a:latin typeface="Times New Roman" panose="02020603050405020304" pitchFamily="18" charset="0"/>
                        <a:cs typeface="Times New Roman" panose="02020603050405020304" pitchFamily="18" charset="0"/>
                      </a:endParaRPr>
                    </a:p>
                  </a:txBody>
                  <a:tcPr marL="0" marR="0" marT="565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281514104"/>
                  </a:ext>
                </a:extLst>
              </a:tr>
            </a:tbl>
          </a:graphicData>
        </a:graphic>
      </p:graphicFrame>
      <p:sp>
        <p:nvSpPr>
          <p:cNvPr id="8"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7" name="Slayt Numarası Yer Tutucusu 6">
            <a:extLst>
              <a:ext uri="{FF2B5EF4-FFF2-40B4-BE49-F238E27FC236}">
                <a16:creationId xmlns:a16="http://schemas.microsoft.com/office/drawing/2014/main" id="{D6C7E303-1E69-5286-8CA9-B35E80A4C565}"/>
              </a:ext>
            </a:extLst>
          </p:cNvPr>
          <p:cNvSpPr>
            <a:spLocks noGrp="1"/>
          </p:cNvSpPr>
          <p:nvPr>
            <p:ph type="sldNum" idx="12"/>
          </p:nvPr>
        </p:nvSpPr>
        <p:spPr/>
        <p:txBody>
          <a:bodyPr/>
          <a:lstStyle/>
          <a:p>
            <a:pPr algn="r"/>
            <a:fld id="{4C66CDD5-FB62-4212-8535-01DC6434EC81}" type="slidenum">
              <a:rPr lang="tr-TR" spc="-1" smtClean="0"/>
              <a:pPr algn="r"/>
              <a:t>35</a:t>
            </a:fld>
            <a:endParaRPr lang="tr-TR" spc="-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object 2"/>
          <p:cNvSpPr/>
          <p:nvPr/>
        </p:nvSpPr>
        <p:spPr>
          <a:xfrm>
            <a:off x="384932" y="1690068"/>
            <a:ext cx="4800240" cy="258581"/>
          </a:xfrm>
          <a:prstGeom prst="rect">
            <a:avLst/>
          </a:prstGeom>
          <a:noFill/>
          <a:ln w="0">
            <a:noFill/>
          </a:ln>
        </p:spPr>
        <p:style>
          <a:lnRef idx="0">
            <a:scrgbClr r="0" g="0" b="0"/>
          </a:lnRef>
          <a:fillRef idx="0">
            <a:scrgbClr r="0" g="0" b="0"/>
          </a:fillRef>
          <a:effectRef idx="0">
            <a:scrgbClr r="0" g="0" b="0"/>
          </a:effectRef>
          <a:fontRef idx="minor"/>
        </p:style>
        <p:txBody>
          <a:bodyPr lIns="0" tIns="12240" rIns="0" bIns="0" anchor="t">
            <a:spAutoFit/>
          </a:bodyPr>
          <a:lstStyle/>
          <a:p>
            <a:pPr marL="299160" indent="-286920">
              <a:lnSpc>
                <a:spcPct val="100000"/>
              </a:lnSpc>
              <a:spcBef>
                <a:spcPts val="96"/>
              </a:spcBef>
              <a:buClr>
                <a:srgbClr val="C00000"/>
              </a:buClr>
              <a:buFont typeface="Wingdings" charset="2"/>
              <a:buChar char=""/>
              <a:tabLst>
                <a:tab pos="299160" algn="l"/>
                <a:tab pos="299880" algn="l"/>
              </a:tabLst>
            </a:pPr>
            <a:r>
              <a:rPr lang="en-US" sz="1600" b="1" u="sng" strike="noStrike" spc="-846" dirty="0">
                <a:solidFill>
                  <a:srgbClr val="C00000"/>
                </a:solidFill>
                <a:uFill>
                  <a:solidFill>
                    <a:srgbClr val="C00000"/>
                  </a:solidFill>
                </a:uFill>
                <a:latin typeface="Times New Roman"/>
              </a:rPr>
              <a:t>G</a:t>
            </a:r>
            <a:r>
              <a:rPr lang="en-US" sz="1600" b="1" u="sng" strike="noStrike" spc="454" dirty="0">
                <a:solidFill>
                  <a:srgbClr val="C00000"/>
                </a:solidFill>
                <a:uFill>
                  <a:solidFill>
                    <a:srgbClr val="C00000"/>
                  </a:solidFill>
                </a:uFill>
                <a:latin typeface="Times New Roman"/>
              </a:rPr>
              <a:t> </a:t>
            </a:r>
            <a:r>
              <a:rPr lang="en-US" sz="1600" b="1" u="sng" strike="noStrike" spc="-7" dirty="0" err="1">
                <a:solidFill>
                  <a:srgbClr val="C00000"/>
                </a:solidFill>
                <a:uFill>
                  <a:solidFill>
                    <a:srgbClr val="C00000"/>
                  </a:solidFill>
                </a:uFill>
                <a:latin typeface="Times New Roman"/>
              </a:rPr>
              <a:t>ençlik</a:t>
            </a:r>
            <a:r>
              <a:rPr lang="en-US" sz="1600" b="1" u="sng" strike="noStrike" spc="-7" dirty="0">
                <a:solidFill>
                  <a:srgbClr val="C00000"/>
                </a:solidFill>
                <a:uFill>
                  <a:solidFill>
                    <a:srgbClr val="C00000"/>
                  </a:solidFill>
                </a:uFill>
                <a:latin typeface="Times New Roman"/>
              </a:rPr>
              <a:t> </a:t>
            </a:r>
            <a:r>
              <a:rPr lang="en-US" sz="1600" b="1" u="sng" strike="noStrike" spc="-7" dirty="0" err="1">
                <a:solidFill>
                  <a:srgbClr val="C00000"/>
                </a:solidFill>
                <a:uFill>
                  <a:solidFill>
                    <a:srgbClr val="C00000"/>
                  </a:solidFill>
                </a:uFill>
                <a:latin typeface="Times New Roman"/>
              </a:rPr>
              <a:t>ve</a:t>
            </a:r>
            <a:r>
              <a:rPr lang="en-US" sz="1600" b="1" u="sng" strike="noStrike" spc="-7" dirty="0">
                <a:solidFill>
                  <a:srgbClr val="C00000"/>
                </a:solidFill>
                <a:uFill>
                  <a:solidFill>
                    <a:srgbClr val="C00000"/>
                  </a:solidFill>
                </a:uFill>
                <a:latin typeface="Times New Roman"/>
              </a:rPr>
              <a:t> Spor</a:t>
            </a:r>
            <a:r>
              <a:rPr lang="en-US" sz="1600" b="1" u="sng" strike="noStrike" spc="-26" dirty="0">
                <a:solidFill>
                  <a:srgbClr val="C00000"/>
                </a:solidFill>
                <a:uFill>
                  <a:solidFill>
                    <a:srgbClr val="C00000"/>
                  </a:solidFill>
                </a:uFill>
                <a:latin typeface="Times New Roman"/>
              </a:rPr>
              <a:t> </a:t>
            </a:r>
            <a:r>
              <a:rPr lang="en-US" sz="1600" b="1" u="sng" strike="noStrike" spc="-7" dirty="0" err="1">
                <a:solidFill>
                  <a:srgbClr val="C00000"/>
                </a:solidFill>
                <a:uFill>
                  <a:solidFill>
                    <a:srgbClr val="C00000"/>
                  </a:solidFill>
                </a:uFill>
                <a:latin typeface="Times New Roman"/>
              </a:rPr>
              <a:t>İstatistikleri</a:t>
            </a:r>
            <a:endParaRPr lang="tr-TR" sz="1600" b="0" strike="noStrike" spc="-1" dirty="0">
              <a:latin typeface="Arial"/>
            </a:endParaRPr>
          </a:p>
        </p:txBody>
      </p:sp>
      <p:graphicFrame>
        <p:nvGraphicFramePr>
          <p:cNvPr id="240" name="object 3"/>
          <p:cNvGraphicFramePr/>
          <p:nvPr>
            <p:extLst>
              <p:ext uri="{D42A27DB-BD31-4B8C-83A1-F6EECF244321}">
                <p14:modId xmlns:p14="http://schemas.microsoft.com/office/powerpoint/2010/main" val="576697982"/>
              </p:ext>
            </p:extLst>
          </p:nvPr>
        </p:nvGraphicFramePr>
        <p:xfrm>
          <a:off x="552892" y="5594843"/>
          <a:ext cx="7968109" cy="1394460"/>
        </p:xfrm>
        <a:graphic>
          <a:graphicData uri="http://schemas.openxmlformats.org/drawingml/2006/table">
            <a:tbl>
              <a:tblPr/>
              <a:tblGrid>
                <a:gridCol w="2092586">
                  <a:extLst>
                    <a:ext uri="{9D8B030D-6E8A-4147-A177-3AD203B41FA5}">
                      <a16:colId xmlns:a16="http://schemas.microsoft.com/office/drawing/2014/main" val="20000"/>
                    </a:ext>
                  </a:extLst>
                </a:gridCol>
                <a:gridCol w="2104795">
                  <a:extLst>
                    <a:ext uri="{9D8B030D-6E8A-4147-A177-3AD203B41FA5}">
                      <a16:colId xmlns:a16="http://schemas.microsoft.com/office/drawing/2014/main" val="20001"/>
                    </a:ext>
                  </a:extLst>
                </a:gridCol>
                <a:gridCol w="1753772">
                  <a:extLst>
                    <a:ext uri="{9D8B030D-6E8A-4147-A177-3AD203B41FA5}">
                      <a16:colId xmlns:a16="http://schemas.microsoft.com/office/drawing/2014/main" val="20002"/>
                    </a:ext>
                  </a:extLst>
                </a:gridCol>
                <a:gridCol w="2016956">
                  <a:extLst>
                    <a:ext uri="{9D8B030D-6E8A-4147-A177-3AD203B41FA5}">
                      <a16:colId xmlns:a16="http://schemas.microsoft.com/office/drawing/2014/main" val="20003"/>
                    </a:ext>
                  </a:extLst>
                </a:gridCol>
              </a:tblGrid>
              <a:tr h="235406">
                <a:tc>
                  <a:txBody>
                    <a:bodyPr/>
                    <a:lstStyle/>
                    <a:p>
                      <a:endParaRPr lang="tr-TR" sz="1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720" algn="ctr">
                        <a:lnSpc>
                          <a:spcPts val="1429"/>
                        </a:lnSpc>
                      </a:pPr>
                      <a:r>
                        <a:rPr lang="en-US" sz="1200" b="1" strike="noStrike" spc="-1" dirty="0">
                          <a:solidFill>
                            <a:schemeClr val="tx1"/>
                          </a:solidFill>
                          <a:latin typeface="Times New Roman" panose="02020603050405020304" pitchFamily="18" charset="0"/>
                          <a:cs typeface="Times New Roman" panose="02020603050405020304" pitchFamily="18" charset="0"/>
                        </a:rPr>
                        <a:t>ERKEK</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429"/>
                        </a:lnSpc>
                      </a:pPr>
                      <a:r>
                        <a:rPr lang="en-US" sz="1200" b="1" strike="noStrike" spc="-1" dirty="0">
                          <a:solidFill>
                            <a:schemeClr val="tx1"/>
                          </a:solidFill>
                          <a:latin typeface="Times New Roman" panose="02020603050405020304" pitchFamily="18" charset="0"/>
                          <a:cs typeface="Times New Roman" panose="02020603050405020304" pitchFamily="18" charset="0"/>
                        </a:rPr>
                        <a:t>K</a:t>
                      </a:r>
                      <a:r>
                        <a:rPr lang="en-US" sz="1200" b="1" strike="noStrike" spc="-7" dirty="0">
                          <a:solidFill>
                            <a:schemeClr val="tx1"/>
                          </a:solidFill>
                          <a:latin typeface="Times New Roman" panose="02020603050405020304" pitchFamily="18" charset="0"/>
                          <a:cs typeface="Times New Roman" panose="02020603050405020304" pitchFamily="18" charset="0"/>
                        </a:rPr>
                        <a:t>IZ</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800" algn="ctr">
                        <a:lnSpc>
                          <a:spcPts val="1429"/>
                        </a:lnSpc>
                      </a:pPr>
                      <a:r>
                        <a:rPr lang="en-US" sz="1200" b="1" strike="noStrike" spc="-15" dirty="0">
                          <a:solidFill>
                            <a:schemeClr val="tx1"/>
                          </a:solidFill>
                          <a:latin typeface="Times New Roman" panose="02020603050405020304" pitchFamily="18" charset="0"/>
                          <a:cs typeface="Times New Roman" panose="02020603050405020304" pitchFamily="18" charset="0"/>
                        </a:rPr>
                        <a:t>TOPLAM</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17750">
                <a:tc>
                  <a:txBody>
                    <a:bodyPr/>
                    <a:lstStyle/>
                    <a:p>
                      <a:pPr marL="6480">
                        <a:lnSpc>
                          <a:spcPts val="1536"/>
                        </a:lnSpc>
                      </a:pPr>
                      <a:r>
                        <a:rPr lang="en-US" sz="1200" b="0" strike="noStrike" spc="-7" dirty="0" err="1">
                          <a:solidFill>
                            <a:srgbClr val="000000"/>
                          </a:solidFill>
                          <a:latin typeface="Times New Roman"/>
                        </a:rPr>
                        <a:t>İlçe</a:t>
                      </a:r>
                      <a:r>
                        <a:rPr lang="en-US" sz="1200" b="0" strike="noStrike" spc="-7" dirty="0">
                          <a:solidFill>
                            <a:srgbClr val="000000"/>
                          </a:solidFill>
                          <a:latin typeface="Times New Roman"/>
                        </a:rPr>
                        <a:t> </a:t>
                      </a:r>
                      <a:r>
                        <a:rPr lang="en-US" sz="1200" b="0" strike="noStrike" spc="-7" dirty="0" err="1">
                          <a:solidFill>
                            <a:srgbClr val="000000"/>
                          </a:solidFill>
                          <a:latin typeface="Times New Roman"/>
                        </a:rPr>
                        <a:t>Lisans</a:t>
                      </a:r>
                      <a:r>
                        <a:rPr lang="en-US" sz="1200" b="0" strike="noStrike" spc="-21" dirty="0">
                          <a:solidFill>
                            <a:srgbClr val="000000"/>
                          </a:solidFill>
                          <a:latin typeface="Times New Roman"/>
                        </a:rPr>
                        <a:t> </a:t>
                      </a:r>
                      <a:r>
                        <a:rPr lang="en-US" sz="1200" b="0" strike="noStrike" spc="-26" dirty="0" err="1">
                          <a:solidFill>
                            <a:srgbClr val="000000"/>
                          </a:solidFill>
                          <a:latin typeface="Times New Roman"/>
                        </a:rPr>
                        <a:t>Sayilari</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ts val="1426"/>
                        </a:lnSpc>
                      </a:pPr>
                      <a:r>
                        <a:rPr lang="tr-TR" sz="1200" b="0" strike="noStrike" spc="-1" dirty="0">
                          <a:latin typeface="Times New Roman" panose="02020603050405020304" pitchFamily="18" charset="0"/>
                          <a:cs typeface="Times New Roman" panose="02020603050405020304" pitchFamily="18" charset="0"/>
                        </a:rPr>
                        <a:t>3888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426"/>
                        </a:lnSpc>
                      </a:pPr>
                      <a:r>
                        <a:rPr lang="tr-TR" sz="1200" b="0" strike="noStrike" spc="-1" dirty="0">
                          <a:solidFill>
                            <a:srgbClr val="000000"/>
                          </a:solidFill>
                          <a:latin typeface="Times New Roman"/>
                        </a:rPr>
                        <a:t>2193</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ts val="1426"/>
                        </a:lnSpc>
                      </a:pPr>
                      <a:r>
                        <a:rPr lang="tr-TR" sz="1200" b="1" strike="noStrike" spc="-12" dirty="0">
                          <a:solidFill>
                            <a:srgbClr val="000000"/>
                          </a:solidFill>
                          <a:latin typeface="Times New Roman"/>
                        </a:rPr>
                        <a:t>6084</a:t>
                      </a:r>
                      <a:endParaRPr lang="tr-TR" sz="12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7750">
                <a:tc>
                  <a:txBody>
                    <a:bodyPr/>
                    <a:lstStyle/>
                    <a:p>
                      <a:pPr marL="6480">
                        <a:lnSpc>
                          <a:spcPts val="1536"/>
                        </a:lnSpc>
                      </a:pPr>
                      <a:r>
                        <a:rPr lang="en-US" sz="1200" b="0" strike="noStrike" spc="-7" dirty="0">
                          <a:solidFill>
                            <a:srgbClr val="000000"/>
                          </a:solidFill>
                          <a:latin typeface="Times New Roman"/>
                        </a:rPr>
                        <a:t>Futbol</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ts val="1426"/>
                        </a:lnSpc>
                      </a:pPr>
                      <a:r>
                        <a:rPr lang="tr-TR" sz="1200" b="0" strike="noStrike" spc="-12" dirty="0">
                          <a:solidFill>
                            <a:srgbClr val="000000"/>
                          </a:solidFill>
                          <a:latin typeface="Times New Roman"/>
                        </a:rPr>
                        <a:t>-</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426"/>
                        </a:lnSpc>
                      </a:pPr>
                      <a:r>
                        <a:rPr lang="en-US" sz="1200" b="0" strike="noStrike" spc="-1" dirty="0">
                          <a:solidFill>
                            <a:srgbClr val="000000"/>
                          </a:solidFill>
                          <a:latin typeface="Times New Roman"/>
                        </a:rPr>
                        <a:t>-</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ts val="1426"/>
                        </a:lnSpc>
                      </a:pPr>
                      <a:r>
                        <a:rPr lang="tr-TR" sz="1200" b="1" strike="noStrike" spc="-1" dirty="0">
                          <a:solidFill>
                            <a:srgbClr val="000000"/>
                          </a:solidFill>
                          <a:latin typeface="Times New Roman"/>
                        </a:rPr>
                        <a:t>5204</a:t>
                      </a:r>
                      <a:endParaRPr lang="tr-TR" sz="1200" b="1" strike="noStrike" spc="-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7750">
                <a:tc>
                  <a:txBody>
                    <a:bodyPr/>
                    <a:lstStyle/>
                    <a:p>
                      <a:pPr marL="6480">
                        <a:lnSpc>
                          <a:spcPts val="1536"/>
                        </a:lnSpc>
                      </a:pPr>
                      <a:r>
                        <a:rPr lang="en-US" sz="1200" b="0" strike="noStrike" spc="-7" dirty="0" err="1">
                          <a:solidFill>
                            <a:srgbClr val="000000"/>
                          </a:solidFill>
                          <a:latin typeface="Times New Roman"/>
                        </a:rPr>
                        <a:t>Okul</a:t>
                      </a:r>
                      <a:r>
                        <a:rPr lang="en-US" sz="1200" b="0" strike="noStrike" spc="-52" dirty="0">
                          <a:solidFill>
                            <a:srgbClr val="000000"/>
                          </a:solidFill>
                          <a:latin typeface="Times New Roman"/>
                        </a:rPr>
                        <a:t> </a:t>
                      </a:r>
                      <a:r>
                        <a:rPr lang="en-US" sz="1200" b="0" strike="noStrike" spc="-7" dirty="0" err="1">
                          <a:solidFill>
                            <a:srgbClr val="000000"/>
                          </a:solidFill>
                          <a:latin typeface="Times New Roman"/>
                        </a:rPr>
                        <a:t>Sporlari</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ts val="1426"/>
                        </a:lnSpc>
                      </a:pPr>
                      <a:r>
                        <a:rPr lang="tr-TR" sz="1200" b="0" strike="noStrike" spc="-12" dirty="0">
                          <a:solidFill>
                            <a:srgbClr val="000000"/>
                          </a:solidFill>
                          <a:latin typeface="Times New Roman"/>
                        </a:rPr>
                        <a:t>1216</a:t>
                      </a:r>
                      <a:endParaRPr lang="tr-TR" sz="1200" b="0" strike="noStrike" spc="-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426"/>
                        </a:lnSpc>
                      </a:pPr>
                      <a:r>
                        <a:rPr lang="tr-TR" sz="1200" b="0" strike="noStrike" spc="-1"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ts val="1426"/>
                        </a:lnSpc>
                      </a:pPr>
                      <a:r>
                        <a:rPr lang="tr-TR" sz="1200" b="1" strike="noStrike" spc="-1" dirty="0">
                          <a:solidFill>
                            <a:srgbClr val="000000"/>
                          </a:solidFill>
                          <a:latin typeface="Times New Roman"/>
                        </a:rPr>
                        <a:t>1216</a:t>
                      </a:r>
                      <a:endParaRPr lang="tr-TR" sz="12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endParaRPr lang="tr-TR"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1047240">
                        <a:lnSpc>
                          <a:spcPts val="1426"/>
                        </a:lnSpc>
                      </a:pPr>
                      <a:r>
                        <a:rPr lang="en-US" sz="1200" b="1" strike="noStrike" spc="-7" dirty="0">
                          <a:solidFill>
                            <a:srgbClr val="C00000"/>
                          </a:solidFill>
                          <a:latin typeface="Times New Roman"/>
                        </a:rPr>
                        <a:t>GENEL</a:t>
                      </a:r>
                      <a:r>
                        <a:rPr lang="en-US" sz="1200" b="1" strike="noStrike" spc="-66" dirty="0">
                          <a:solidFill>
                            <a:srgbClr val="C00000"/>
                          </a:solidFill>
                          <a:latin typeface="Times New Roman"/>
                        </a:rPr>
                        <a:t> </a:t>
                      </a:r>
                      <a:r>
                        <a:rPr lang="en-US" sz="1200" b="1" strike="noStrike" spc="-15" dirty="0">
                          <a:solidFill>
                            <a:srgbClr val="C00000"/>
                          </a:solidFill>
                          <a:latin typeface="Times New Roman"/>
                        </a:rPr>
                        <a:t>TOPLAM</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a:p>
                  </a:txBody>
                  <a:tcPr marL="90000" marR="90000">
                    <a:solidFill>
                      <a:srgbClr val="729FCF"/>
                    </a:solidFill>
                  </a:tcPr>
                </a:tc>
                <a:tc>
                  <a:txBody>
                    <a:bodyPr/>
                    <a:lstStyle/>
                    <a:p>
                      <a:pPr algn="ctr">
                        <a:lnSpc>
                          <a:spcPts val="1426"/>
                        </a:lnSpc>
                      </a:pPr>
                      <a:r>
                        <a:rPr lang="tr-TR" sz="1200" b="1" strike="noStrike" spc="-1" dirty="0">
                          <a:solidFill>
                            <a:srgbClr val="C00000"/>
                          </a:solidFill>
                          <a:latin typeface="Times New Roman"/>
                        </a:rPr>
                        <a:t>12504</a:t>
                      </a:r>
                      <a:endParaRPr lang="tr-TR" sz="12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241" name="object 4"/>
          <p:cNvGraphicFramePr/>
          <p:nvPr>
            <p:extLst>
              <p:ext uri="{D42A27DB-BD31-4B8C-83A1-F6EECF244321}">
                <p14:modId xmlns:p14="http://schemas.microsoft.com/office/powerpoint/2010/main" val="2686906911"/>
              </p:ext>
            </p:extLst>
          </p:nvPr>
        </p:nvGraphicFramePr>
        <p:xfrm>
          <a:off x="552892" y="2028852"/>
          <a:ext cx="3565959" cy="2971008"/>
        </p:xfrm>
        <a:graphic>
          <a:graphicData uri="http://schemas.openxmlformats.org/drawingml/2006/table">
            <a:tbl>
              <a:tblPr/>
              <a:tblGrid>
                <a:gridCol w="2851186">
                  <a:extLst>
                    <a:ext uri="{9D8B030D-6E8A-4147-A177-3AD203B41FA5}">
                      <a16:colId xmlns:a16="http://schemas.microsoft.com/office/drawing/2014/main" val="20000"/>
                    </a:ext>
                  </a:extLst>
                </a:gridCol>
                <a:gridCol w="714773">
                  <a:extLst>
                    <a:ext uri="{9D8B030D-6E8A-4147-A177-3AD203B41FA5}">
                      <a16:colId xmlns:a16="http://schemas.microsoft.com/office/drawing/2014/main" val="20001"/>
                    </a:ext>
                  </a:extLst>
                </a:gridCol>
              </a:tblGrid>
              <a:tr h="684903">
                <a:tc gridSpan="2">
                  <a:txBody>
                    <a:bodyPr/>
                    <a:lstStyle/>
                    <a:p>
                      <a:pPr marL="57240" algn="ctr">
                        <a:lnSpc>
                          <a:spcPct val="100000"/>
                        </a:lnSpc>
                        <a:spcBef>
                          <a:spcPts val="196"/>
                        </a:spcBef>
                      </a:pPr>
                      <a:r>
                        <a:rPr lang="en-US" sz="1200" b="1" strike="noStrike" kern="1200" spc="-1" dirty="0">
                          <a:solidFill>
                            <a:schemeClr val="tx1"/>
                          </a:solidFill>
                          <a:latin typeface="Times New Roman" panose="02020603050405020304" pitchFamily="18" charset="0"/>
                          <a:ea typeface="+mn-ea"/>
                          <a:cs typeface="Times New Roman" panose="02020603050405020304" pitchFamily="18" charset="0"/>
                        </a:rPr>
                        <a:t>İLÇE GENELI LISANSLI SPORCU SAYISI</a:t>
                      </a:r>
                      <a:endParaRPr lang="tr-TR" sz="1200" b="1"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marL="1440" algn="ctr">
                        <a:lnSpc>
                          <a:spcPct val="100000"/>
                        </a:lnSpc>
                        <a:spcBef>
                          <a:spcPts val="196"/>
                        </a:spcBef>
                      </a:pPr>
                      <a:endParaRPr lang="tr-TR" sz="1400" b="0" strike="noStrike" spc="-1" dirty="0">
                        <a:latin typeface="Arial"/>
                      </a:endParaRPr>
                    </a:p>
                  </a:txBody>
                  <a:tcPr>
                    <a:lnL w="12240">
                      <a:solidFill>
                        <a:srgbClr val="A35DD1"/>
                      </a:solidFill>
                    </a:lnL>
                    <a:lnR w="12240">
                      <a:solidFill>
                        <a:srgbClr val="A35DD1"/>
                      </a:solidFill>
                    </a:lnR>
                    <a:lnT w="12240">
                      <a:solidFill>
                        <a:srgbClr val="A35DD1"/>
                      </a:solidFill>
                    </a:lnT>
                    <a:lnB w="12240">
                      <a:solidFill>
                        <a:srgbClr val="A35DD1"/>
                      </a:solidFill>
                    </a:lnB>
                    <a:solidFill>
                      <a:srgbClr val="2FA3EE"/>
                    </a:solidFill>
                  </a:tcPr>
                </a:tc>
                <a:extLst>
                  <a:ext uri="{0D108BD9-81ED-4DB2-BD59-A6C34878D82A}">
                    <a16:rowId xmlns:a16="http://schemas.microsoft.com/office/drawing/2014/main" val="10000"/>
                  </a:ext>
                </a:extLst>
              </a:tr>
              <a:tr h="374844">
                <a:tc>
                  <a:txBody>
                    <a:bodyPr/>
                    <a:lstStyle/>
                    <a:p>
                      <a:pPr marL="57240">
                        <a:lnSpc>
                          <a:spcPct val="100000"/>
                        </a:lnSpc>
                        <a:spcBef>
                          <a:spcPts val="196"/>
                        </a:spcBef>
                      </a:pPr>
                      <a:r>
                        <a:rPr lang="en-US" sz="1200" b="0" strike="noStrike" spc="-7" dirty="0" err="1">
                          <a:solidFill>
                            <a:srgbClr val="000000"/>
                          </a:solidFill>
                          <a:latin typeface="Times New Roman"/>
                        </a:rPr>
                        <a:t>Okul</a:t>
                      </a:r>
                      <a:r>
                        <a:rPr lang="en-US" sz="1200" b="0" strike="noStrike" spc="-7" dirty="0">
                          <a:solidFill>
                            <a:srgbClr val="000000"/>
                          </a:solidFill>
                          <a:latin typeface="Times New Roman"/>
                        </a:rPr>
                        <a:t> </a:t>
                      </a:r>
                      <a:r>
                        <a:rPr lang="en-US" sz="1200" b="0" strike="noStrike" spc="-7" dirty="0" err="1">
                          <a:solidFill>
                            <a:srgbClr val="000000"/>
                          </a:solidFill>
                          <a:latin typeface="Times New Roman"/>
                        </a:rPr>
                        <a:t>Sporları</a:t>
                      </a:r>
                      <a:r>
                        <a:rPr lang="en-US" sz="1200" b="0" strike="noStrike" spc="-7" dirty="0">
                          <a:solidFill>
                            <a:srgbClr val="000000"/>
                          </a:solidFill>
                          <a:latin typeface="Times New Roman"/>
                        </a:rPr>
                        <a:t> </a:t>
                      </a:r>
                      <a:r>
                        <a:rPr lang="en-US" sz="1200" b="0" strike="noStrike" spc="-7" dirty="0" err="1">
                          <a:solidFill>
                            <a:srgbClr val="000000"/>
                          </a:solidFill>
                          <a:latin typeface="Times New Roman"/>
                        </a:rPr>
                        <a:t>Lisanslı</a:t>
                      </a:r>
                      <a:r>
                        <a:rPr lang="en-US" sz="1200" b="0" strike="noStrike" spc="-7" dirty="0">
                          <a:solidFill>
                            <a:srgbClr val="000000"/>
                          </a:solidFill>
                          <a:latin typeface="Times New Roman"/>
                        </a:rPr>
                        <a:t> </a:t>
                      </a:r>
                      <a:r>
                        <a:rPr lang="en-US" sz="1200" b="0" strike="noStrike" spc="-1" dirty="0" err="1">
                          <a:solidFill>
                            <a:srgbClr val="000000"/>
                          </a:solidFill>
                          <a:latin typeface="Times New Roman"/>
                        </a:rPr>
                        <a:t>Sporcu</a:t>
                      </a:r>
                      <a:r>
                        <a:rPr lang="en-US" sz="1200" b="0" strike="noStrike" spc="-21" dirty="0">
                          <a:solidFill>
                            <a:srgbClr val="000000"/>
                          </a:solidFill>
                          <a:latin typeface="Times New Roman"/>
                        </a:rPr>
                        <a:t> </a:t>
                      </a:r>
                      <a:r>
                        <a:rPr lang="en-US" sz="1200" b="0" strike="noStrike" spc="-7" dirty="0" err="1">
                          <a:solidFill>
                            <a:srgbClr val="000000"/>
                          </a:solidFill>
                          <a:latin typeface="Times New Roman"/>
                        </a:rPr>
                        <a:t>Sayısı</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ct val="100000"/>
                        </a:lnSpc>
                        <a:spcBef>
                          <a:spcPts val="196"/>
                        </a:spcBef>
                      </a:pPr>
                      <a:r>
                        <a:rPr lang="tr-TR" sz="1200" b="1" strike="noStrike" spc="-1" dirty="0">
                          <a:latin typeface="Times New Roman" panose="02020603050405020304" pitchFamily="18" charset="0"/>
                          <a:cs typeface="Times New Roman" panose="02020603050405020304" pitchFamily="18" charset="0"/>
                        </a:rPr>
                        <a:t>6084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2075">
                <a:tc>
                  <a:txBody>
                    <a:bodyPr/>
                    <a:lstStyle/>
                    <a:p>
                      <a:pPr marL="57240">
                        <a:lnSpc>
                          <a:spcPct val="100000"/>
                        </a:lnSpc>
                        <a:spcBef>
                          <a:spcPts val="201"/>
                        </a:spcBef>
                      </a:pPr>
                      <a:r>
                        <a:rPr lang="en-US" sz="1200" b="0" strike="noStrike" spc="-7" dirty="0" err="1">
                          <a:solidFill>
                            <a:srgbClr val="000000"/>
                          </a:solidFill>
                          <a:latin typeface="Times New Roman"/>
                        </a:rPr>
                        <a:t>Kulüp</a:t>
                      </a:r>
                      <a:r>
                        <a:rPr lang="en-US" sz="1200" b="0" strike="noStrike" spc="-12" dirty="0">
                          <a:solidFill>
                            <a:srgbClr val="000000"/>
                          </a:solidFill>
                          <a:latin typeface="Times New Roman"/>
                        </a:rPr>
                        <a:t> </a:t>
                      </a:r>
                      <a:r>
                        <a:rPr lang="en-US" sz="1200" b="0" strike="noStrike" spc="-7" dirty="0" err="1">
                          <a:solidFill>
                            <a:srgbClr val="000000"/>
                          </a:solidFill>
                          <a:latin typeface="Times New Roman"/>
                        </a:rPr>
                        <a:t>Sayısı</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ct val="100000"/>
                        </a:lnSpc>
                        <a:spcBef>
                          <a:spcPts val="201"/>
                        </a:spcBef>
                      </a:pPr>
                      <a:r>
                        <a:rPr lang="tr-TR" sz="1200" b="1" strike="noStrike" spc="-7" dirty="0">
                          <a:solidFill>
                            <a:srgbClr val="000000"/>
                          </a:solidFill>
                          <a:latin typeface="Times New Roman" panose="02020603050405020304" pitchFamily="18" charset="0"/>
                          <a:cs typeface="Times New Roman" panose="02020603050405020304" pitchFamily="18" charset="0"/>
                        </a:rPr>
                        <a:t>19</a:t>
                      </a:r>
                      <a:endParaRPr lang="tr-TR" sz="12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82075">
                <a:tc>
                  <a:txBody>
                    <a:bodyPr/>
                    <a:lstStyle/>
                    <a:p>
                      <a:pPr marL="57240">
                        <a:lnSpc>
                          <a:spcPct val="100000"/>
                        </a:lnSpc>
                        <a:spcBef>
                          <a:spcPts val="201"/>
                        </a:spcBef>
                      </a:pPr>
                      <a:r>
                        <a:rPr lang="en-US" sz="1200" b="0" strike="noStrike" spc="-7" dirty="0">
                          <a:solidFill>
                            <a:srgbClr val="000000"/>
                          </a:solidFill>
                          <a:latin typeface="Times New Roman"/>
                        </a:rPr>
                        <a:t>Sentetik </a:t>
                      </a:r>
                      <a:r>
                        <a:rPr lang="en-US" sz="1200" b="0" strike="noStrike" spc="-7" dirty="0" err="1">
                          <a:solidFill>
                            <a:srgbClr val="000000"/>
                          </a:solidFill>
                          <a:latin typeface="Times New Roman"/>
                        </a:rPr>
                        <a:t>Çimli</a:t>
                      </a:r>
                      <a:r>
                        <a:rPr lang="en-US" sz="1200" b="0" strike="noStrike" spc="-7" dirty="0">
                          <a:solidFill>
                            <a:srgbClr val="000000"/>
                          </a:solidFill>
                          <a:latin typeface="Times New Roman"/>
                        </a:rPr>
                        <a:t> Futbol</a:t>
                      </a:r>
                      <a:r>
                        <a:rPr lang="en-US" sz="1200" b="0" strike="noStrike" spc="12" dirty="0">
                          <a:solidFill>
                            <a:srgbClr val="000000"/>
                          </a:solidFill>
                          <a:latin typeface="Times New Roman"/>
                        </a:rPr>
                        <a:t> </a:t>
                      </a:r>
                      <a:r>
                        <a:rPr lang="en-US" sz="1200" b="0" strike="noStrike" spc="-7" dirty="0">
                          <a:solidFill>
                            <a:srgbClr val="000000"/>
                          </a:solidFill>
                          <a:latin typeface="Times New Roman"/>
                        </a:rPr>
                        <a:t>Sahası</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ct val="100000"/>
                        </a:lnSpc>
                        <a:spcBef>
                          <a:spcPts val="201"/>
                        </a:spcBef>
                      </a:pPr>
                      <a:r>
                        <a:rPr lang="en-US" sz="1200" b="1" strike="noStrike" spc="-1" dirty="0">
                          <a:solidFill>
                            <a:srgbClr val="000000"/>
                          </a:solidFill>
                          <a:latin typeface="Times New Roman" panose="02020603050405020304" pitchFamily="18" charset="0"/>
                          <a:cs typeface="Times New Roman" panose="02020603050405020304" pitchFamily="18" charset="0"/>
                        </a:rPr>
                        <a:t>2</a:t>
                      </a:r>
                      <a:endParaRPr lang="tr-TR" sz="12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82075">
                <a:tc>
                  <a:txBody>
                    <a:bodyPr/>
                    <a:lstStyle/>
                    <a:p>
                      <a:pPr marL="57240">
                        <a:lnSpc>
                          <a:spcPct val="100000"/>
                        </a:lnSpc>
                        <a:spcBef>
                          <a:spcPts val="201"/>
                        </a:spcBef>
                      </a:pPr>
                      <a:r>
                        <a:rPr lang="en-US" sz="1200" b="0" strike="noStrike" spc="-7" dirty="0">
                          <a:solidFill>
                            <a:srgbClr val="000000"/>
                          </a:solidFill>
                          <a:latin typeface="Times New Roman"/>
                        </a:rPr>
                        <a:t>Toprak Yüzeyli Futbol Sahası</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201"/>
                        </a:spcBef>
                      </a:pPr>
                      <a:r>
                        <a:rPr lang="en-US" sz="1200" b="1" strike="noStrike" spc="-1" dirty="0">
                          <a:solidFill>
                            <a:srgbClr val="000000"/>
                          </a:solidFill>
                          <a:latin typeface="Times New Roman" panose="02020603050405020304" pitchFamily="18" charset="0"/>
                          <a:cs typeface="Times New Roman" panose="02020603050405020304" pitchFamily="18" charset="0"/>
                        </a:rPr>
                        <a:t>-</a:t>
                      </a:r>
                      <a:endParaRPr lang="tr-TR" sz="12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82075">
                <a:tc>
                  <a:txBody>
                    <a:bodyPr/>
                    <a:lstStyle/>
                    <a:p>
                      <a:pPr marL="57240">
                        <a:lnSpc>
                          <a:spcPct val="100000"/>
                        </a:lnSpc>
                        <a:spcBef>
                          <a:spcPts val="201"/>
                        </a:spcBef>
                      </a:pPr>
                      <a:r>
                        <a:rPr lang="en-US" sz="1200" b="0" strike="noStrike" spc="-7" dirty="0">
                          <a:solidFill>
                            <a:srgbClr val="000000"/>
                          </a:solidFill>
                          <a:latin typeface="Times New Roman"/>
                        </a:rPr>
                        <a:t>Spor</a:t>
                      </a:r>
                      <a:r>
                        <a:rPr lang="en-US" sz="1200" b="0" strike="noStrike" spc="-12" dirty="0">
                          <a:solidFill>
                            <a:srgbClr val="000000"/>
                          </a:solidFill>
                          <a:latin typeface="Times New Roman"/>
                        </a:rPr>
                        <a:t> </a:t>
                      </a:r>
                      <a:r>
                        <a:rPr lang="en-US" sz="1200" b="0" strike="noStrike" spc="-7" dirty="0" err="1">
                          <a:solidFill>
                            <a:srgbClr val="000000"/>
                          </a:solidFill>
                          <a:latin typeface="Times New Roman"/>
                        </a:rPr>
                        <a:t>Salonu</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ct val="100000"/>
                        </a:lnSpc>
                        <a:spcBef>
                          <a:spcPts val="201"/>
                        </a:spcBef>
                      </a:pPr>
                      <a:r>
                        <a:rPr lang="tr-TR" sz="1200" b="1" strike="noStrike" spc="-1" dirty="0">
                          <a:solidFill>
                            <a:srgbClr val="000000"/>
                          </a:solidFill>
                          <a:latin typeface="Times New Roman" panose="02020603050405020304" pitchFamily="18" charset="0"/>
                          <a:cs typeface="Times New Roman" panose="02020603050405020304" pitchFamily="18" charset="0"/>
                        </a:rPr>
                        <a:t>6</a:t>
                      </a:r>
                      <a:endParaRPr lang="tr-TR" sz="12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82961">
                <a:tc>
                  <a:txBody>
                    <a:bodyPr/>
                    <a:lstStyle/>
                    <a:p>
                      <a:pPr marL="57240">
                        <a:lnSpc>
                          <a:spcPct val="100000"/>
                        </a:lnSpc>
                        <a:spcBef>
                          <a:spcPts val="201"/>
                        </a:spcBef>
                      </a:pPr>
                      <a:r>
                        <a:rPr lang="tr-TR" sz="1200" b="0" strike="noStrike" spc="-7" dirty="0">
                          <a:solidFill>
                            <a:srgbClr val="000000"/>
                          </a:solidFill>
                          <a:latin typeface="Times New Roman"/>
                        </a:rPr>
                        <a:t>Özel Beden Eğitimi ve Spor Tesisi</a:t>
                      </a:r>
                      <a:endParaRPr lang="tr-TR" sz="1200" b="0"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ct val="100000"/>
                        </a:lnSpc>
                        <a:spcBef>
                          <a:spcPts val="201"/>
                        </a:spcBef>
                      </a:pPr>
                      <a:r>
                        <a:rPr lang="tr-TR" sz="1200" b="1" strike="noStrike" spc="-1" dirty="0">
                          <a:solidFill>
                            <a:srgbClr val="000000"/>
                          </a:solidFill>
                          <a:latin typeface="Times New Roman" panose="02020603050405020304" pitchFamily="18" charset="0"/>
                          <a:cs typeface="Times New Roman" panose="02020603050405020304" pitchFamily="18" charset="0"/>
                        </a:rPr>
                        <a:t>13</a:t>
                      </a:r>
                      <a:endParaRPr lang="tr-TR" sz="1200" b="1"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242" name="object 5"/>
          <p:cNvSpPr/>
          <p:nvPr/>
        </p:nvSpPr>
        <p:spPr>
          <a:xfrm>
            <a:off x="299470" y="5256679"/>
            <a:ext cx="4380480" cy="258581"/>
          </a:xfrm>
          <a:prstGeom prst="rect">
            <a:avLst/>
          </a:prstGeom>
          <a:noFill/>
          <a:ln w="0">
            <a:noFill/>
          </a:ln>
        </p:spPr>
        <p:style>
          <a:lnRef idx="0">
            <a:scrgbClr r="0" g="0" b="0"/>
          </a:lnRef>
          <a:fillRef idx="0">
            <a:scrgbClr r="0" g="0" b="0"/>
          </a:fillRef>
          <a:effectRef idx="0">
            <a:scrgbClr r="0" g="0" b="0"/>
          </a:effectRef>
          <a:fontRef idx="minor"/>
        </p:style>
        <p:txBody>
          <a:bodyPr lIns="0" tIns="12240" rIns="0" bIns="0" anchor="t">
            <a:spAutoFit/>
          </a:bodyPr>
          <a:lstStyle/>
          <a:p>
            <a:pPr marL="299160" indent="-286920">
              <a:lnSpc>
                <a:spcPct val="100000"/>
              </a:lnSpc>
              <a:spcBef>
                <a:spcPts val="96"/>
              </a:spcBef>
              <a:buClr>
                <a:srgbClr val="C00000"/>
              </a:buClr>
              <a:buFont typeface="Wingdings" charset="2"/>
              <a:buChar char=""/>
              <a:tabLst>
                <a:tab pos="299160" algn="l"/>
                <a:tab pos="299880" algn="l"/>
              </a:tabLst>
            </a:pPr>
            <a:r>
              <a:rPr lang="en-US" sz="1600" b="0" u="heavy" strike="noStrike" spc="-321" dirty="0">
                <a:solidFill>
                  <a:srgbClr val="C00000"/>
                </a:solidFill>
                <a:uFill>
                  <a:solidFill>
                    <a:srgbClr val="C00000"/>
                  </a:solidFill>
                </a:uFill>
                <a:latin typeface="Times New Roman"/>
              </a:rPr>
              <a:t> </a:t>
            </a:r>
            <a:r>
              <a:rPr lang="en-US" sz="1600" b="1" u="heavy" strike="noStrike" spc="-7" dirty="0" err="1">
                <a:solidFill>
                  <a:srgbClr val="C00000"/>
                </a:solidFill>
                <a:uFill>
                  <a:solidFill>
                    <a:srgbClr val="C00000"/>
                  </a:solidFill>
                </a:uFill>
                <a:latin typeface="Times New Roman"/>
              </a:rPr>
              <a:t>İlçemizde</a:t>
            </a:r>
            <a:r>
              <a:rPr lang="en-US" sz="1600" b="1" u="heavy" strike="noStrike" spc="-7" dirty="0">
                <a:solidFill>
                  <a:srgbClr val="C00000"/>
                </a:solidFill>
                <a:uFill>
                  <a:solidFill>
                    <a:srgbClr val="C00000"/>
                  </a:solidFill>
                </a:uFill>
                <a:latin typeface="Times New Roman"/>
              </a:rPr>
              <a:t> </a:t>
            </a:r>
            <a:r>
              <a:rPr lang="en-US" sz="1600" b="1" u="heavy" strike="noStrike" spc="-12" dirty="0" err="1">
                <a:solidFill>
                  <a:srgbClr val="C00000"/>
                </a:solidFill>
                <a:uFill>
                  <a:solidFill>
                    <a:srgbClr val="C00000"/>
                  </a:solidFill>
                </a:uFill>
                <a:latin typeface="Times New Roman"/>
              </a:rPr>
              <a:t>Lisanlı</a:t>
            </a:r>
            <a:r>
              <a:rPr lang="en-US" sz="1600" b="1" u="heavy" strike="noStrike" spc="-12" dirty="0">
                <a:solidFill>
                  <a:srgbClr val="C00000"/>
                </a:solidFill>
                <a:uFill>
                  <a:solidFill>
                    <a:srgbClr val="C00000"/>
                  </a:solidFill>
                </a:uFill>
                <a:latin typeface="Times New Roman"/>
              </a:rPr>
              <a:t> </a:t>
            </a:r>
            <a:r>
              <a:rPr lang="en-US" sz="1600" b="1" u="heavy" strike="noStrike" spc="-7" dirty="0" err="1">
                <a:solidFill>
                  <a:srgbClr val="C00000"/>
                </a:solidFill>
                <a:uFill>
                  <a:solidFill>
                    <a:srgbClr val="C00000"/>
                  </a:solidFill>
                </a:uFill>
                <a:latin typeface="Times New Roman"/>
              </a:rPr>
              <a:t>Sporcu</a:t>
            </a:r>
            <a:r>
              <a:rPr lang="en-US" sz="1600" b="1" u="heavy" strike="noStrike" spc="-32" dirty="0">
                <a:solidFill>
                  <a:srgbClr val="C00000"/>
                </a:solidFill>
                <a:uFill>
                  <a:solidFill>
                    <a:srgbClr val="C00000"/>
                  </a:solidFill>
                </a:uFill>
                <a:latin typeface="Times New Roman"/>
              </a:rPr>
              <a:t> </a:t>
            </a:r>
            <a:r>
              <a:rPr lang="en-US" sz="1600" b="1" u="heavy" strike="noStrike" spc="-7" dirty="0" err="1">
                <a:solidFill>
                  <a:srgbClr val="C00000"/>
                </a:solidFill>
                <a:uFill>
                  <a:solidFill>
                    <a:srgbClr val="C00000"/>
                  </a:solidFill>
                </a:uFill>
                <a:latin typeface="Times New Roman"/>
              </a:rPr>
              <a:t>Sayısı</a:t>
            </a:r>
            <a:endParaRPr lang="tr-TR" sz="1600" b="0" strike="noStrike" spc="-1" dirty="0">
              <a:latin typeface="Arial"/>
            </a:endParaRPr>
          </a:p>
        </p:txBody>
      </p:sp>
      <p:sp>
        <p:nvSpPr>
          <p:cNvPr id="243" name="object 6"/>
          <p:cNvSpPr/>
          <p:nvPr/>
        </p:nvSpPr>
        <p:spPr>
          <a:xfrm>
            <a:off x="4130808" y="1896120"/>
            <a:ext cx="4844160" cy="33972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244" name="PlaceHolder 1"/>
          <p:cNvSpPr>
            <a:spLocks noGrp="1"/>
          </p:cNvSpPr>
          <p:nvPr>
            <p:ph type="title" idx="4294967295"/>
          </p:nvPr>
        </p:nvSpPr>
        <p:spPr>
          <a:xfrm>
            <a:off x="1873454" y="521550"/>
            <a:ext cx="7245711"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2800" b="1" strike="noStrike" cap="all" spc="-1" dirty="0">
                <a:solidFill>
                  <a:srgbClr val="006FC0"/>
                </a:solidFill>
                <a:latin typeface="Times New Roman"/>
              </a:rPr>
              <a:t>GENÇLİK VE SPOR </a:t>
            </a:r>
            <a:r>
              <a:rPr lang="tr-TR" sz="2800" b="1" strike="noStrike" cap="all" spc="-7" dirty="0">
                <a:solidFill>
                  <a:srgbClr val="006FC0"/>
                </a:solidFill>
                <a:latin typeface="Times New Roman"/>
              </a:rPr>
              <a:t>İLÇE</a:t>
            </a:r>
            <a:r>
              <a:rPr lang="tr-TR" sz="2800" b="1" strike="noStrike" cap="all" spc="-131" dirty="0">
                <a:solidFill>
                  <a:srgbClr val="006FC0"/>
                </a:solidFill>
                <a:latin typeface="Times New Roman"/>
              </a:rPr>
              <a:t> </a:t>
            </a:r>
            <a:r>
              <a:rPr lang="tr-TR" sz="2800" b="1" strike="noStrike" cap="all" spc="-7" dirty="0">
                <a:solidFill>
                  <a:srgbClr val="006FC0"/>
                </a:solidFill>
                <a:latin typeface="Times New Roman"/>
              </a:rPr>
              <a:t>MÜDÜRLÜĞÜ</a:t>
            </a:r>
            <a:endParaRPr lang="en-US" sz="2800" b="0" strike="noStrike" spc="-1" dirty="0">
              <a:solidFill>
                <a:srgbClr val="000000"/>
              </a:solidFill>
              <a:latin typeface="Tw Cen MT"/>
            </a:endParaRPr>
          </a:p>
        </p:txBody>
      </p:sp>
      <p:sp>
        <p:nvSpPr>
          <p:cNvPr id="10" name="object 9"/>
          <p:cNvSpPr/>
          <p:nvPr/>
        </p:nvSpPr>
        <p:spPr>
          <a:xfrm>
            <a:off x="368499" y="234433"/>
            <a:ext cx="1402200" cy="139764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88CAD8BF-AC4A-A5AA-D7F2-094880B5DD68}"/>
              </a:ext>
            </a:extLst>
          </p:cNvPr>
          <p:cNvSpPr>
            <a:spLocks noGrp="1"/>
          </p:cNvSpPr>
          <p:nvPr>
            <p:ph type="sldNum" idx="12"/>
          </p:nvPr>
        </p:nvSpPr>
        <p:spPr/>
        <p:txBody>
          <a:bodyPr/>
          <a:lstStyle/>
          <a:p>
            <a:pPr algn="r"/>
            <a:fld id="{4C66CDD5-FB62-4212-8535-01DC6434EC81}" type="slidenum">
              <a:rPr lang="tr-TR" spc="-1" smtClean="0"/>
              <a:pPr algn="r"/>
              <a:t>36</a:t>
            </a:fld>
            <a:endParaRPr lang="tr-TR" spc="-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 name="object 2"/>
          <p:cNvGraphicFramePr/>
          <p:nvPr>
            <p:extLst>
              <p:ext uri="{D42A27DB-BD31-4B8C-83A1-F6EECF244321}">
                <p14:modId xmlns:p14="http://schemas.microsoft.com/office/powerpoint/2010/main" val="3077719999"/>
              </p:ext>
            </p:extLst>
          </p:nvPr>
        </p:nvGraphicFramePr>
        <p:xfrm>
          <a:off x="564053" y="4868572"/>
          <a:ext cx="8197176" cy="1824721"/>
        </p:xfrm>
        <a:graphic>
          <a:graphicData uri="http://schemas.openxmlformats.org/drawingml/2006/table">
            <a:tbl>
              <a:tblPr/>
              <a:tblGrid>
                <a:gridCol w="757716">
                  <a:extLst>
                    <a:ext uri="{9D8B030D-6E8A-4147-A177-3AD203B41FA5}">
                      <a16:colId xmlns:a16="http://schemas.microsoft.com/office/drawing/2014/main" val="20000"/>
                    </a:ext>
                  </a:extLst>
                </a:gridCol>
                <a:gridCol w="1037007">
                  <a:extLst>
                    <a:ext uri="{9D8B030D-6E8A-4147-A177-3AD203B41FA5}">
                      <a16:colId xmlns:a16="http://schemas.microsoft.com/office/drawing/2014/main" val="20001"/>
                    </a:ext>
                  </a:extLst>
                </a:gridCol>
                <a:gridCol w="1014370">
                  <a:extLst>
                    <a:ext uri="{9D8B030D-6E8A-4147-A177-3AD203B41FA5}">
                      <a16:colId xmlns:a16="http://schemas.microsoft.com/office/drawing/2014/main" val="20002"/>
                    </a:ext>
                  </a:extLst>
                </a:gridCol>
                <a:gridCol w="855618">
                  <a:extLst>
                    <a:ext uri="{9D8B030D-6E8A-4147-A177-3AD203B41FA5}">
                      <a16:colId xmlns:a16="http://schemas.microsoft.com/office/drawing/2014/main" val="20003"/>
                    </a:ext>
                  </a:extLst>
                </a:gridCol>
                <a:gridCol w="809370">
                  <a:extLst>
                    <a:ext uri="{9D8B030D-6E8A-4147-A177-3AD203B41FA5}">
                      <a16:colId xmlns:a16="http://schemas.microsoft.com/office/drawing/2014/main" val="20004"/>
                    </a:ext>
                  </a:extLst>
                </a:gridCol>
                <a:gridCol w="1063741">
                  <a:extLst>
                    <a:ext uri="{9D8B030D-6E8A-4147-A177-3AD203B41FA5}">
                      <a16:colId xmlns:a16="http://schemas.microsoft.com/office/drawing/2014/main" val="20005"/>
                    </a:ext>
                  </a:extLst>
                </a:gridCol>
                <a:gridCol w="797806">
                  <a:extLst>
                    <a:ext uri="{9D8B030D-6E8A-4147-A177-3AD203B41FA5}">
                      <a16:colId xmlns:a16="http://schemas.microsoft.com/office/drawing/2014/main" val="20006"/>
                    </a:ext>
                  </a:extLst>
                </a:gridCol>
                <a:gridCol w="878744">
                  <a:extLst>
                    <a:ext uri="{9D8B030D-6E8A-4147-A177-3AD203B41FA5}">
                      <a16:colId xmlns:a16="http://schemas.microsoft.com/office/drawing/2014/main" val="20007"/>
                    </a:ext>
                  </a:extLst>
                </a:gridCol>
                <a:gridCol w="982804">
                  <a:extLst>
                    <a:ext uri="{9D8B030D-6E8A-4147-A177-3AD203B41FA5}">
                      <a16:colId xmlns:a16="http://schemas.microsoft.com/office/drawing/2014/main" val="20008"/>
                    </a:ext>
                  </a:extLst>
                </a:gridCol>
              </a:tblGrid>
              <a:tr h="507960">
                <a:tc gridSpan="9">
                  <a:txBody>
                    <a:bodyPr/>
                    <a:lstStyle/>
                    <a:p>
                      <a:pPr algn="ctr">
                        <a:lnSpc>
                          <a:spcPct val="100000"/>
                        </a:lnSpc>
                        <a:spcBef>
                          <a:spcPts val="1049"/>
                        </a:spcBef>
                      </a:pPr>
                      <a:r>
                        <a:rPr lang="en-US" sz="1600" b="1" strike="noStrike" spc="-7" dirty="0">
                          <a:solidFill>
                            <a:schemeClr val="tx1"/>
                          </a:solidFill>
                          <a:latin typeface="Times New Roman"/>
                        </a:rPr>
                        <a:t>PERSONEL </a:t>
                      </a:r>
                      <a:r>
                        <a:rPr lang="en-US" sz="1600" b="1" strike="noStrike" spc="-15" dirty="0">
                          <a:solidFill>
                            <a:schemeClr val="tx1"/>
                          </a:solidFill>
                          <a:latin typeface="Times New Roman"/>
                        </a:rPr>
                        <a:t>DAĞILIMI</a:t>
                      </a:r>
                      <a:endParaRPr lang="tr-TR" sz="16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843721">
                <a:tc>
                  <a:txBody>
                    <a:bodyPr/>
                    <a:lstStyle/>
                    <a:p>
                      <a:pPr algn="ctr">
                        <a:lnSpc>
                          <a:spcPct val="100000"/>
                        </a:lnSpc>
                        <a:spcBef>
                          <a:spcPts val="34"/>
                        </a:spcBef>
                        <a:tabLst/>
                      </a:pPr>
                      <a:endParaRPr lang="tr-TR" sz="1200" b="0" strike="noStrike" spc="-1" dirty="0">
                        <a:solidFill>
                          <a:schemeClr val="tx1"/>
                        </a:solidFill>
                        <a:latin typeface="Times New Roman" panose="02020603050405020304" pitchFamily="18" charset="0"/>
                        <a:cs typeface="Times New Roman" panose="02020603050405020304" pitchFamily="18" charset="0"/>
                      </a:endParaRPr>
                    </a:p>
                    <a:p>
                      <a:pPr marL="352425" indent="-352425" algn="ctr">
                        <a:lnSpc>
                          <a:spcPct val="100000"/>
                        </a:lnSpc>
                        <a:spcBef>
                          <a:spcPts val="6"/>
                        </a:spcBef>
                      </a:pPr>
                      <a:r>
                        <a:rPr lang="en-US" sz="1200" b="1" strike="noStrike" spc="-7" dirty="0" err="1">
                          <a:solidFill>
                            <a:schemeClr val="tx1"/>
                          </a:solidFill>
                          <a:latin typeface="Times New Roman" panose="02020603050405020304" pitchFamily="18" charset="0"/>
                          <a:cs typeface="Times New Roman" panose="02020603050405020304" pitchFamily="18" charset="0"/>
                        </a:rPr>
                        <a:t>Müdür</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1046"/>
                        </a:spcBef>
                        <a:tabLst/>
                      </a:pPr>
                      <a:r>
                        <a:rPr lang="en-US" sz="1200" b="1" strike="noStrike" spc="-7" dirty="0" err="1">
                          <a:solidFill>
                            <a:schemeClr val="tx1"/>
                          </a:solidFill>
                          <a:latin typeface="Times New Roman" panose="02020603050405020304" pitchFamily="18" charset="0"/>
                          <a:cs typeface="Times New Roman" panose="02020603050405020304" pitchFamily="18" charset="0"/>
                        </a:rPr>
                        <a:t>Müdür</a:t>
                      </a:r>
                      <a:r>
                        <a:rPr lang="en-US"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86" dirty="0" err="1">
                          <a:solidFill>
                            <a:schemeClr val="tx1"/>
                          </a:solidFill>
                          <a:latin typeface="Times New Roman" panose="02020603050405020304" pitchFamily="18" charset="0"/>
                          <a:cs typeface="Times New Roman" panose="02020603050405020304" pitchFamily="18" charset="0"/>
                        </a:rPr>
                        <a:t>Y</a:t>
                      </a:r>
                      <a:r>
                        <a:rPr lang="en-US" sz="1200" b="1" strike="noStrike" spc="-7" dirty="0" err="1">
                          <a:solidFill>
                            <a:schemeClr val="tx1"/>
                          </a:solidFill>
                          <a:latin typeface="Times New Roman" panose="02020603050405020304" pitchFamily="18" charset="0"/>
                          <a:cs typeface="Times New Roman" panose="02020603050405020304" pitchFamily="18" charset="0"/>
                        </a:rPr>
                        <a:t>a</a:t>
                      </a:r>
                      <a:r>
                        <a:rPr lang="en-US" sz="1200" b="1" strike="noStrike" spc="-12" dirty="0" err="1">
                          <a:solidFill>
                            <a:schemeClr val="tx1"/>
                          </a:solidFill>
                          <a:latin typeface="Times New Roman" panose="02020603050405020304" pitchFamily="18" charset="0"/>
                          <a:cs typeface="Times New Roman" panose="02020603050405020304" pitchFamily="18" charset="0"/>
                        </a:rPr>
                        <a:t>r</a:t>
                      </a:r>
                      <a:r>
                        <a:rPr lang="en-US" sz="1200" b="1" strike="noStrike" spc="-1" dirty="0" err="1">
                          <a:solidFill>
                            <a:schemeClr val="tx1"/>
                          </a:solidFill>
                          <a:latin typeface="Times New Roman" panose="02020603050405020304" pitchFamily="18" charset="0"/>
                          <a:cs typeface="Times New Roman" panose="02020603050405020304" pitchFamily="18" charset="0"/>
                        </a:rPr>
                        <a:t>dı</a:t>
                      </a:r>
                      <a:r>
                        <a:rPr lang="en-US" sz="1200" b="1" strike="noStrike" spc="-7" dirty="0" err="1">
                          <a:solidFill>
                            <a:schemeClr val="tx1"/>
                          </a:solidFill>
                          <a:latin typeface="Times New Roman" panose="02020603050405020304" pitchFamily="18" charset="0"/>
                          <a:cs typeface="Times New Roman" panose="02020603050405020304" pitchFamily="18" charset="0"/>
                        </a:rPr>
                        <a:t>mc</a:t>
                      </a:r>
                      <a:r>
                        <a:rPr lang="en-US" sz="1200" b="1" strike="noStrike" spc="4" dirty="0" err="1">
                          <a:solidFill>
                            <a:schemeClr val="tx1"/>
                          </a:solidFill>
                          <a:latin typeface="Times New Roman" panose="02020603050405020304" pitchFamily="18" charset="0"/>
                          <a:cs typeface="Times New Roman" panose="02020603050405020304" pitchFamily="18" charset="0"/>
                        </a:rPr>
                        <a:t>ı</a:t>
                      </a:r>
                      <a:r>
                        <a:rPr lang="en-US" sz="1200" b="1" strike="noStrike" spc="-1" dirty="0" err="1">
                          <a:solidFill>
                            <a:schemeClr val="tx1"/>
                          </a:solidFill>
                          <a:latin typeface="Times New Roman" panose="02020603050405020304" pitchFamily="18" charset="0"/>
                          <a:cs typeface="Times New Roman" panose="02020603050405020304" pitchFamily="18" charset="0"/>
                        </a:rPr>
                        <a:t>sı</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85725" indent="-85725" algn="ctr">
                        <a:lnSpc>
                          <a:spcPct val="100000"/>
                        </a:lnSpc>
                        <a:spcBef>
                          <a:spcPts val="1046"/>
                        </a:spcBef>
                        <a:tabLst>
                          <a:tab pos="0" algn="l"/>
                        </a:tabLst>
                      </a:pPr>
                      <a:r>
                        <a:rPr lang="en-US" sz="1200" b="1" strike="noStrike" spc="-1" dirty="0" err="1">
                          <a:solidFill>
                            <a:schemeClr val="tx1"/>
                          </a:solidFill>
                          <a:latin typeface="Times New Roman" panose="02020603050405020304" pitchFamily="18" charset="0"/>
                          <a:cs typeface="Times New Roman" panose="02020603050405020304" pitchFamily="18" charset="0"/>
                        </a:rPr>
                        <a:t>Bil</a:t>
                      </a:r>
                      <a:r>
                        <a:rPr lang="en-US" sz="1200" b="1" strike="noStrike" spc="-7" dirty="0" err="1">
                          <a:solidFill>
                            <a:schemeClr val="tx1"/>
                          </a:solidFill>
                          <a:latin typeface="Times New Roman" panose="02020603050405020304" pitchFamily="18" charset="0"/>
                          <a:cs typeface="Times New Roman" panose="02020603050405020304" pitchFamily="18" charset="0"/>
                        </a:rPr>
                        <a:t>g</a:t>
                      </a:r>
                      <a:r>
                        <a:rPr lang="en-US" sz="1200" b="1" strike="noStrike" spc="-1" dirty="0" err="1">
                          <a:solidFill>
                            <a:schemeClr val="tx1"/>
                          </a:solidFill>
                          <a:latin typeface="Times New Roman" panose="02020603050405020304" pitchFamily="18" charset="0"/>
                          <a:cs typeface="Times New Roman" panose="02020603050405020304" pitchFamily="18" charset="0"/>
                        </a:rPr>
                        <a:t>is</a:t>
                      </a:r>
                      <a:r>
                        <a:rPr lang="en-US" sz="1200" b="1" strike="noStrike" spc="-32" dirty="0" err="1">
                          <a:solidFill>
                            <a:schemeClr val="tx1"/>
                          </a:solidFill>
                          <a:latin typeface="Times New Roman" panose="02020603050405020304" pitchFamily="18" charset="0"/>
                          <a:cs typeface="Times New Roman" panose="02020603050405020304" pitchFamily="18" charset="0"/>
                        </a:rPr>
                        <a:t>a</a:t>
                      </a:r>
                      <a:r>
                        <a:rPr lang="en-US" sz="1200" b="1" strike="noStrike" spc="-21" dirty="0" err="1">
                          <a:solidFill>
                            <a:schemeClr val="tx1"/>
                          </a:solidFill>
                          <a:latin typeface="Times New Roman" panose="02020603050405020304" pitchFamily="18" charset="0"/>
                          <a:cs typeface="Times New Roman" panose="02020603050405020304" pitchFamily="18" charset="0"/>
                        </a:rPr>
                        <a:t>y</a:t>
                      </a:r>
                      <a:r>
                        <a:rPr lang="en-US" sz="1200" b="1" strike="noStrike" spc="-7" dirty="0" err="1">
                          <a:solidFill>
                            <a:schemeClr val="tx1"/>
                          </a:solidFill>
                          <a:latin typeface="Times New Roman" panose="02020603050405020304" pitchFamily="18" charset="0"/>
                          <a:cs typeface="Times New Roman" panose="02020603050405020304" pitchFamily="18" charset="0"/>
                        </a:rPr>
                        <a:t>a</a:t>
                      </a:r>
                      <a:r>
                        <a:rPr lang="en-US" sz="1200" b="1" strike="noStrike" spc="-1" dirty="0" err="1">
                          <a:solidFill>
                            <a:schemeClr val="tx1"/>
                          </a:solidFill>
                          <a:latin typeface="Times New Roman" panose="02020603050405020304" pitchFamily="18" charset="0"/>
                          <a:cs typeface="Times New Roman" panose="02020603050405020304" pitchFamily="18" charset="0"/>
                        </a:rPr>
                        <a:t>r</a:t>
                      </a:r>
                      <a:r>
                        <a:rPr lang="en-US" sz="1200" b="1" strike="noStrike" spc="-1" dirty="0">
                          <a:solidFill>
                            <a:schemeClr val="tx1"/>
                          </a:solidFill>
                          <a:latin typeface="Times New Roman" panose="02020603050405020304" pitchFamily="18" charset="0"/>
                          <a:cs typeface="Times New Roman" panose="02020603050405020304" pitchFamily="18" charset="0"/>
                        </a:rPr>
                        <a:t>  </a:t>
                      </a:r>
                      <a:r>
                        <a:rPr lang="en-US" sz="1200" b="1" strike="noStrike" spc="-1" dirty="0" err="1">
                          <a:solidFill>
                            <a:schemeClr val="tx1"/>
                          </a:solidFill>
                          <a:latin typeface="Times New Roman" panose="02020603050405020304" pitchFamily="18" charset="0"/>
                          <a:cs typeface="Times New Roman" panose="02020603050405020304" pitchFamily="18" charset="0"/>
                        </a:rPr>
                        <a:t>İşl</a:t>
                      </a:r>
                      <a:r>
                        <a:rPr lang="en-US" sz="1200" b="1" strike="noStrike" spc="-21" dirty="0" err="1">
                          <a:solidFill>
                            <a:schemeClr val="tx1"/>
                          </a:solidFill>
                          <a:latin typeface="Times New Roman" panose="02020603050405020304" pitchFamily="18" charset="0"/>
                          <a:cs typeface="Times New Roman" panose="02020603050405020304" pitchFamily="18" charset="0"/>
                        </a:rPr>
                        <a:t>e</a:t>
                      </a:r>
                      <a:r>
                        <a:rPr lang="en-US" sz="1200" b="1" strike="noStrike" spc="-1" dirty="0" err="1">
                          <a:solidFill>
                            <a:schemeClr val="tx1"/>
                          </a:solidFill>
                          <a:latin typeface="Times New Roman" panose="02020603050405020304" pitchFamily="18" charset="0"/>
                          <a:cs typeface="Times New Roman" panose="02020603050405020304" pitchFamily="18" charset="0"/>
                        </a:rPr>
                        <a:t>tm</a:t>
                      </a:r>
                      <a:r>
                        <a:rPr lang="en-US" sz="1200" b="1" strike="noStrike" spc="-7" dirty="0" err="1">
                          <a:solidFill>
                            <a:schemeClr val="tx1"/>
                          </a:solidFill>
                          <a:latin typeface="Times New Roman" panose="02020603050405020304" pitchFamily="18" charset="0"/>
                          <a:cs typeface="Times New Roman" panose="02020603050405020304" pitchFamily="18" charset="0"/>
                        </a:rPr>
                        <a:t>e</a:t>
                      </a:r>
                      <a:r>
                        <a:rPr lang="en-US" sz="1200" b="1" strike="noStrike" spc="-1" dirty="0" err="1">
                          <a:solidFill>
                            <a:schemeClr val="tx1"/>
                          </a:solidFill>
                          <a:latin typeface="Times New Roman" panose="02020603050405020304" pitchFamily="18" charset="0"/>
                          <a:cs typeface="Times New Roman" panose="02020603050405020304" pitchFamily="18" charset="0"/>
                        </a:rPr>
                        <a:t>ni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6"/>
                        </a:spcBef>
                      </a:pPr>
                      <a:r>
                        <a:rPr lang="en-US" sz="1200" b="1" strike="noStrike" spc="-7" dirty="0" err="1">
                          <a:solidFill>
                            <a:schemeClr val="tx1"/>
                          </a:solidFill>
                          <a:latin typeface="Times New Roman" panose="02020603050405020304" pitchFamily="18" charset="0"/>
                          <a:cs typeface="Times New Roman" panose="02020603050405020304" pitchFamily="18" charset="0"/>
                        </a:rPr>
                        <a:t>Memur</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1046"/>
                        </a:spcBef>
                        <a:tabLst>
                          <a:tab pos="0" algn="l"/>
                        </a:tabLst>
                      </a:pPr>
                      <a:r>
                        <a:rPr lang="en-US" sz="1200" b="1" strike="noStrike" spc="-7" dirty="0" err="1">
                          <a:solidFill>
                            <a:schemeClr val="tx1"/>
                          </a:solidFill>
                          <a:latin typeface="Times New Roman" panose="02020603050405020304" pitchFamily="18" charset="0"/>
                          <a:cs typeface="Times New Roman" panose="02020603050405020304" pitchFamily="18" charset="0"/>
                        </a:rPr>
                        <a:t>Arşiv</a:t>
                      </a:r>
                      <a:r>
                        <a:rPr lang="en-US"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Mem</a:t>
                      </a:r>
                      <a:r>
                        <a:rPr lang="en-US" sz="1200" b="1" strike="noStrike" spc="-1" dirty="0" err="1">
                          <a:solidFill>
                            <a:schemeClr val="tx1"/>
                          </a:solidFill>
                          <a:latin typeface="Times New Roman" panose="02020603050405020304" pitchFamily="18" charset="0"/>
                          <a:cs typeface="Times New Roman" panose="02020603050405020304" pitchFamily="18" charset="0"/>
                        </a:rPr>
                        <a:t>uru</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295"/>
                        </a:spcBef>
                        <a:tabLst>
                          <a:tab pos="0" algn="l"/>
                        </a:tabLst>
                      </a:pPr>
                      <a:r>
                        <a:rPr lang="en-US" sz="1200" b="1" strike="noStrike" spc="-1" dirty="0" err="1">
                          <a:solidFill>
                            <a:schemeClr val="tx1"/>
                          </a:solidFill>
                          <a:latin typeface="Times New Roman" panose="02020603050405020304" pitchFamily="18" charset="0"/>
                          <a:cs typeface="Times New Roman" panose="02020603050405020304" pitchFamily="18" charset="0"/>
                        </a:rPr>
                        <a:t>S</a:t>
                      </a:r>
                      <a:r>
                        <a:rPr lang="en-US" sz="1200" b="1" strike="noStrike" spc="-12" dirty="0" err="1">
                          <a:solidFill>
                            <a:schemeClr val="tx1"/>
                          </a:solidFill>
                          <a:latin typeface="Times New Roman" panose="02020603050405020304" pitchFamily="18" charset="0"/>
                          <a:cs typeface="Times New Roman" panose="02020603050405020304" pitchFamily="18" charset="0"/>
                        </a:rPr>
                        <a:t>ö</a:t>
                      </a:r>
                      <a:r>
                        <a:rPr lang="en-US" sz="1200" b="1" strike="noStrike" spc="-7" dirty="0" err="1">
                          <a:solidFill>
                            <a:schemeClr val="tx1"/>
                          </a:solidFill>
                          <a:latin typeface="Times New Roman" panose="02020603050405020304" pitchFamily="18" charset="0"/>
                          <a:cs typeface="Times New Roman" panose="02020603050405020304" pitchFamily="18" charset="0"/>
                        </a:rPr>
                        <a:t>z</a:t>
                      </a:r>
                      <a:r>
                        <a:rPr lang="en-US" sz="1200" b="1" strike="noStrike" spc="4" dirty="0" err="1">
                          <a:solidFill>
                            <a:schemeClr val="tx1"/>
                          </a:solidFill>
                          <a:latin typeface="Times New Roman" panose="02020603050405020304" pitchFamily="18" charset="0"/>
                          <a:cs typeface="Times New Roman" panose="02020603050405020304" pitchFamily="18" charset="0"/>
                        </a:rPr>
                        <a:t>l</a:t>
                      </a:r>
                      <a:r>
                        <a:rPr lang="en-US" sz="1200" b="1" strike="noStrike" spc="-7" dirty="0" err="1">
                          <a:solidFill>
                            <a:schemeClr val="tx1"/>
                          </a:solidFill>
                          <a:latin typeface="Times New Roman" panose="02020603050405020304" pitchFamily="18" charset="0"/>
                          <a:cs typeface="Times New Roman" panose="02020603050405020304" pitchFamily="18" charset="0"/>
                        </a:rPr>
                        <a:t>eşmeli</a:t>
                      </a:r>
                      <a:r>
                        <a:rPr lang="en-US"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12" dirty="0" err="1">
                          <a:solidFill>
                            <a:schemeClr val="tx1"/>
                          </a:solidFill>
                          <a:latin typeface="Times New Roman" panose="02020603050405020304" pitchFamily="18" charset="0"/>
                          <a:cs typeface="Times New Roman" panose="02020603050405020304" pitchFamily="18" charset="0"/>
                        </a:rPr>
                        <a:t>Personel</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1046"/>
                        </a:spcBef>
                        <a:tabLst>
                          <a:tab pos="0" algn="l"/>
                        </a:tabLst>
                      </a:pPr>
                      <a:r>
                        <a:rPr lang="en-US" sz="1200" b="1" strike="noStrike" spc="-7" dirty="0" err="1">
                          <a:solidFill>
                            <a:schemeClr val="tx1"/>
                          </a:solidFill>
                          <a:latin typeface="Times New Roman" panose="02020603050405020304" pitchFamily="18" charset="0"/>
                          <a:cs typeface="Times New Roman" panose="02020603050405020304" pitchFamily="18" charset="0"/>
                        </a:rPr>
                        <a:t>Daimi</a:t>
                      </a:r>
                      <a:r>
                        <a:rPr lang="en-US"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12" dirty="0" err="1">
                          <a:solidFill>
                            <a:schemeClr val="tx1"/>
                          </a:solidFill>
                          <a:latin typeface="Times New Roman" panose="02020603050405020304" pitchFamily="18" charset="0"/>
                          <a:cs typeface="Times New Roman" panose="02020603050405020304" pitchFamily="18" charset="0"/>
                        </a:rPr>
                        <a:t>ve</a:t>
                      </a:r>
                      <a:r>
                        <a:rPr lang="en-US" sz="1200" b="1" strike="noStrike" spc="-12"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Sürekli</a:t>
                      </a:r>
                      <a:r>
                        <a:rPr lang="en-US" sz="1200" b="1" strike="noStrike" spc="-80" dirty="0">
                          <a:solidFill>
                            <a:schemeClr val="tx1"/>
                          </a:solidFill>
                          <a:latin typeface="Times New Roman" panose="02020603050405020304" pitchFamily="18" charset="0"/>
                          <a:cs typeface="Times New Roman" panose="02020603050405020304" pitchFamily="18" charset="0"/>
                        </a:rPr>
                        <a:t> </a:t>
                      </a:r>
                      <a:r>
                        <a:rPr lang="en-US" sz="1200" b="1" strike="noStrike" spc="-1" dirty="0" err="1">
                          <a:solidFill>
                            <a:schemeClr val="tx1"/>
                          </a:solidFill>
                          <a:latin typeface="Times New Roman" panose="02020603050405020304" pitchFamily="18" charset="0"/>
                          <a:cs typeface="Times New Roman" panose="02020603050405020304" pitchFamily="18" charset="0"/>
                        </a:rPr>
                        <a:t>İşçi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1046"/>
                        </a:spcBef>
                        <a:tabLst>
                          <a:tab pos="0" algn="l"/>
                        </a:tabLst>
                      </a:pPr>
                      <a:r>
                        <a:rPr lang="tr-TR" sz="1200" b="1" strike="noStrike" spc="-7" dirty="0">
                          <a:solidFill>
                            <a:schemeClr val="tx1"/>
                          </a:solidFill>
                          <a:latin typeface="Times New Roman" panose="02020603050405020304" pitchFamily="18" charset="0"/>
                          <a:cs typeface="Times New Roman" panose="02020603050405020304" pitchFamily="18" charset="0"/>
                        </a:rPr>
                        <a:t>  </a:t>
                      </a:r>
                      <a:r>
                        <a:rPr lang="en-US" sz="1200" b="1" strike="noStrike" spc="-7" dirty="0" err="1">
                          <a:solidFill>
                            <a:schemeClr val="tx1"/>
                          </a:solidFill>
                          <a:latin typeface="Times New Roman" panose="02020603050405020304" pitchFamily="18" charset="0"/>
                          <a:cs typeface="Times New Roman" panose="02020603050405020304" pitchFamily="18" charset="0"/>
                        </a:rPr>
                        <a:t>Belediye</a:t>
                      </a:r>
                      <a:r>
                        <a:rPr lang="tr-TR" sz="1200" b="1" strike="noStrike" spc="-66" dirty="0">
                          <a:solidFill>
                            <a:schemeClr val="tx1"/>
                          </a:solidFill>
                          <a:latin typeface="Times New Roman" panose="02020603050405020304" pitchFamily="18" charset="0"/>
                          <a:cs typeface="Times New Roman" panose="02020603050405020304" pitchFamily="18" charset="0"/>
                        </a:rPr>
                        <a:t> </a:t>
                      </a:r>
                      <a:r>
                        <a:rPr lang="en-US" sz="1200" b="1" strike="noStrike" spc="-12" dirty="0" err="1">
                          <a:solidFill>
                            <a:schemeClr val="tx1"/>
                          </a:solidFill>
                          <a:latin typeface="Times New Roman" panose="02020603050405020304" pitchFamily="18" charset="0"/>
                          <a:cs typeface="Times New Roman" panose="02020603050405020304" pitchFamily="18" charset="0"/>
                        </a:rPr>
                        <a:t>Destek</a:t>
                      </a:r>
                      <a:r>
                        <a:rPr lang="en-US" sz="1200" b="1" strike="noStrike" spc="-12" dirty="0">
                          <a:solidFill>
                            <a:schemeClr val="tx1"/>
                          </a:solidFill>
                          <a:latin typeface="Times New Roman" panose="02020603050405020304" pitchFamily="18" charset="0"/>
                          <a:cs typeface="Times New Roman" panose="02020603050405020304" pitchFamily="18" charset="0"/>
                        </a:rPr>
                        <a:t> </a:t>
                      </a:r>
                      <a:r>
                        <a:rPr lang="en-US" sz="1200" b="1" strike="noStrike" spc="-12" dirty="0" err="1">
                          <a:solidFill>
                            <a:schemeClr val="tx1"/>
                          </a:solidFill>
                          <a:latin typeface="Times New Roman" panose="02020603050405020304" pitchFamily="18" charset="0"/>
                          <a:cs typeface="Times New Roman" panose="02020603050405020304" pitchFamily="18" charset="0"/>
                        </a:rPr>
                        <a:t>Personeli</a:t>
                      </a:r>
                      <a:endParaRPr lang="tr-TR" sz="12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tr-TR" sz="1200" b="1" strike="noStrike" kern="1200" spc="-7" dirty="0">
                          <a:solidFill>
                            <a:schemeClr val="tx1"/>
                          </a:solidFill>
                          <a:latin typeface="Times New Roman" panose="02020603050405020304" pitchFamily="18" charset="0"/>
                          <a:ea typeface="+mn-ea"/>
                          <a:cs typeface="Times New Roman" panose="02020603050405020304" pitchFamily="18" charset="0"/>
                        </a:rPr>
                        <a:t>TOPLAM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473040">
                <a:tc>
                  <a:txBody>
                    <a:bodyPr/>
                    <a:lstStyle/>
                    <a:p>
                      <a:pPr algn="ctr">
                        <a:lnSpc>
                          <a:spcPct val="100000"/>
                        </a:lnSpc>
                        <a:spcBef>
                          <a:spcPts val="918"/>
                        </a:spcBef>
                      </a:pPr>
                      <a:r>
                        <a:rPr lang="en-US" sz="1400" b="1" strike="noStrike" spc="-1" dirty="0">
                          <a:solidFill>
                            <a:srgbClr val="A40020"/>
                          </a:solidFill>
                          <a:latin typeface="Times New Roman"/>
                        </a:rPr>
                        <a:t>1</a:t>
                      </a:r>
                      <a:endParaRPr lang="tr-TR" sz="14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18"/>
                        </a:spcBef>
                      </a:pPr>
                      <a:r>
                        <a:rPr lang="en-US" sz="1400" b="1" strike="noStrike" spc="-1" dirty="0">
                          <a:solidFill>
                            <a:srgbClr val="A40020"/>
                          </a:solidFill>
                          <a:latin typeface="Times New Roman"/>
                        </a:rPr>
                        <a:t>2</a:t>
                      </a:r>
                      <a:endParaRPr lang="tr-TR" sz="14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18"/>
                        </a:spcBef>
                      </a:pPr>
                      <a:r>
                        <a:rPr lang="en-US" sz="1400" b="1" strike="noStrike" spc="-1" dirty="0">
                          <a:solidFill>
                            <a:srgbClr val="A40020"/>
                          </a:solidFill>
                          <a:latin typeface="Times New Roman"/>
                        </a:rPr>
                        <a:t>6</a:t>
                      </a:r>
                      <a:endParaRPr lang="tr-TR" sz="14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918"/>
                        </a:spcBef>
                      </a:pPr>
                      <a:r>
                        <a:rPr lang="en-US" sz="1400" b="1" strike="noStrike" spc="-1" dirty="0">
                          <a:solidFill>
                            <a:srgbClr val="A40020"/>
                          </a:solidFill>
                          <a:latin typeface="Times New Roman"/>
                        </a:rPr>
                        <a:t>1</a:t>
                      </a:r>
                      <a:endParaRPr lang="tr-TR" sz="14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18"/>
                        </a:spcBef>
                      </a:pPr>
                      <a:r>
                        <a:rPr lang="en-US" sz="1400" b="1" strike="noStrike" spc="-1" dirty="0">
                          <a:solidFill>
                            <a:srgbClr val="A40020"/>
                          </a:solidFill>
                          <a:latin typeface="Times New Roman"/>
                        </a:rPr>
                        <a:t>1</a:t>
                      </a:r>
                      <a:endParaRPr lang="tr-TR" sz="14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16"/>
                        </a:spcBef>
                      </a:pPr>
                      <a:r>
                        <a:rPr lang="en-US" sz="1400" b="1" strike="noStrike" spc="-1" dirty="0">
                          <a:solidFill>
                            <a:srgbClr val="A40020"/>
                          </a:solidFill>
                          <a:latin typeface="Times New Roman"/>
                        </a:rPr>
                        <a:t>1</a:t>
                      </a:r>
                      <a:endParaRPr lang="tr-TR" sz="14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40" algn="ctr">
                        <a:lnSpc>
                          <a:spcPct val="100000"/>
                        </a:lnSpc>
                        <a:spcBef>
                          <a:spcPts val="918"/>
                        </a:spcBef>
                      </a:pPr>
                      <a:r>
                        <a:rPr lang="tr-TR" sz="1400" b="1" strike="noStrike" spc="-1" dirty="0">
                          <a:solidFill>
                            <a:srgbClr val="A40020"/>
                          </a:solidFill>
                          <a:latin typeface="Times New Roman"/>
                        </a:rPr>
                        <a:t>1</a:t>
                      </a:r>
                      <a:endParaRPr lang="tr-TR" sz="14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918"/>
                        </a:spcBef>
                      </a:pPr>
                      <a:r>
                        <a:rPr lang="tr-TR" sz="1400" b="1" strike="noStrike" spc="-1" dirty="0">
                          <a:solidFill>
                            <a:srgbClr val="C00000"/>
                          </a:solidFill>
                          <a:latin typeface="Times New Roman"/>
                        </a:rPr>
                        <a:t>4</a:t>
                      </a:r>
                      <a:endParaRPr lang="tr-TR" sz="1400" b="1" strike="noStrike" spc="-1" dirty="0">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Bef>
                          <a:spcPts val="916"/>
                        </a:spcBef>
                      </a:pPr>
                      <a:r>
                        <a:rPr lang="tr-TR" sz="1400" b="1" strike="noStrike" kern="1200" spc="-1" dirty="0">
                          <a:solidFill>
                            <a:srgbClr val="A40020"/>
                          </a:solidFill>
                          <a:latin typeface="Times New Roman"/>
                          <a:ea typeface="+mn-ea"/>
                          <a:cs typeface="+mn-cs"/>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47" name="PlaceHolder 1"/>
          <p:cNvSpPr>
            <a:spLocks noGrp="1"/>
          </p:cNvSpPr>
          <p:nvPr>
            <p:ph type="title" idx="4294967295"/>
          </p:nvPr>
        </p:nvSpPr>
        <p:spPr>
          <a:xfrm>
            <a:off x="1508073" y="331818"/>
            <a:ext cx="6827852"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İLÇE TAPU</a:t>
            </a:r>
            <a:r>
              <a:rPr lang="tr-TR" sz="3200" b="1" strike="noStrike" cap="all" spc="-35" dirty="0">
                <a:solidFill>
                  <a:srgbClr val="006FC0"/>
                </a:solidFill>
                <a:latin typeface="Times New Roman"/>
              </a:rPr>
              <a:t> </a:t>
            </a:r>
            <a:r>
              <a:rPr lang="tr-TR" sz="3200" b="1" strike="noStrike" cap="all" spc="-12" dirty="0">
                <a:solidFill>
                  <a:srgbClr val="006FC0"/>
                </a:solidFill>
                <a:latin typeface="Times New Roman"/>
              </a:rPr>
              <a:t>MÜDÜRLÜĞÜ</a:t>
            </a:r>
            <a:endParaRPr lang="en-US" sz="3200" b="0" strike="noStrike" spc="-1" dirty="0">
              <a:solidFill>
                <a:srgbClr val="000000"/>
              </a:solidFill>
              <a:latin typeface="Tw Cen MT"/>
            </a:endParaRPr>
          </a:p>
        </p:txBody>
      </p:sp>
      <p:sp>
        <p:nvSpPr>
          <p:cNvPr id="249" name="object 6"/>
          <p:cNvSpPr/>
          <p:nvPr/>
        </p:nvSpPr>
        <p:spPr>
          <a:xfrm>
            <a:off x="468360" y="1954350"/>
            <a:ext cx="8292868" cy="2782712"/>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299160" indent="-286920" algn="just">
              <a:lnSpc>
                <a:spcPct val="150000"/>
              </a:lnSpc>
              <a:spcBef>
                <a:spcPts val="99"/>
              </a:spcBef>
              <a:buClr>
                <a:srgbClr val="000000"/>
              </a:buClr>
              <a:buFont typeface="Wingdings" charset="2"/>
              <a:buChar char=""/>
              <a:tabLst>
                <a:tab pos="299880" algn="l"/>
              </a:tabLst>
            </a:pPr>
            <a:r>
              <a:rPr lang="tr-TR" sz="2000" b="0" strike="noStrike" spc="-7" dirty="0">
                <a:solidFill>
                  <a:srgbClr val="000000"/>
                </a:solidFill>
                <a:latin typeface="Times New Roman"/>
              </a:rPr>
              <a:t>İlçemiz Tapu Müdürlüğü </a:t>
            </a:r>
            <a:r>
              <a:rPr lang="en-US" sz="2000" b="0" strike="noStrike" spc="-7" dirty="0" err="1">
                <a:solidFill>
                  <a:srgbClr val="000000"/>
                </a:solidFill>
                <a:latin typeface="Times New Roman"/>
              </a:rPr>
              <a:t>Hükümet</a:t>
            </a:r>
            <a:r>
              <a:rPr lang="en-US" sz="2000" b="0" strike="noStrike" spc="-7" dirty="0">
                <a:solidFill>
                  <a:srgbClr val="000000"/>
                </a:solidFill>
                <a:latin typeface="Times New Roman"/>
              </a:rPr>
              <a:t> </a:t>
            </a:r>
            <a:r>
              <a:rPr lang="en-US" sz="2000" b="0" strike="noStrike" spc="-15" dirty="0" err="1">
                <a:solidFill>
                  <a:srgbClr val="000000"/>
                </a:solidFill>
                <a:latin typeface="Times New Roman"/>
              </a:rPr>
              <a:t>Konağı</a:t>
            </a:r>
            <a:r>
              <a:rPr lang="tr-TR" sz="2000" spc="-15" dirty="0" err="1">
                <a:solidFill>
                  <a:srgbClr val="000000"/>
                </a:solidFill>
                <a:latin typeface="Times New Roman"/>
              </a:rPr>
              <a:t>nın</a:t>
            </a:r>
            <a:r>
              <a:rPr lang="en-US" sz="2000" b="0" strike="noStrike" spc="-15" dirty="0">
                <a:solidFill>
                  <a:srgbClr val="000000"/>
                </a:solidFill>
                <a:latin typeface="Times New Roman"/>
              </a:rPr>
              <a:t> </a:t>
            </a:r>
            <a:r>
              <a:rPr lang="en-US" sz="2000" b="0" strike="noStrike" spc="-7" dirty="0" err="1">
                <a:solidFill>
                  <a:srgbClr val="000000"/>
                </a:solidFill>
                <a:latin typeface="Times New Roman"/>
              </a:rPr>
              <a:t>giriş</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katında</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hizmet</a:t>
            </a:r>
            <a:r>
              <a:rPr lang="tr-TR" sz="2000" b="0" strike="noStrike" spc="-7" dirty="0">
                <a:solidFill>
                  <a:srgbClr val="000000"/>
                </a:solidFill>
                <a:latin typeface="Times New Roman"/>
              </a:rPr>
              <a:t> </a:t>
            </a:r>
            <a:r>
              <a:rPr lang="en-US" sz="2000" b="0" strike="noStrike" spc="-7" dirty="0" err="1">
                <a:solidFill>
                  <a:srgbClr val="000000"/>
                </a:solidFill>
                <a:latin typeface="Times New Roman"/>
              </a:rPr>
              <a:t>vermekte</a:t>
            </a:r>
            <a:r>
              <a:rPr lang="tr-TR" sz="2000" b="0" strike="noStrike" spc="-7" dirty="0" err="1">
                <a:solidFill>
                  <a:srgbClr val="000000"/>
                </a:solidFill>
                <a:latin typeface="Times New Roman"/>
              </a:rPr>
              <a:t>dir</a:t>
            </a:r>
            <a:r>
              <a:rPr lang="tr-TR" sz="2000" b="0" strike="noStrike" spc="-7" dirty="0">
                <a:solidFill>
                  <a:srgbClr val="000000"/>
                </a:solidFill>
                <a:latin typeface="Times New Roman"/>
              </a:rPr>
              <a:t>.</a:t>
            </a:r>
            <a:r>
              <a:rPr lang="en-US" sz="2000" b="0" strike="noStrike" spc="-1" dirty="0">
                <a:solidFill>
                  <a:srgbClr val="000000"/>
                </a:solidFill>
                <a:latin typeface="Times New Roman"/>
              </a:rPr>
              <a:t> </a:t>
            </a:r>
            <a:r>
              <a:rPr lang="tr-TR" sz="2000" b="0" strike="noStrike" spc="-12" dirty="0">
                <a:solidFill>
                  <a:srgbClr val="000000"/>
                </a:solidFill>
                <a:latin typeface="Times New Roman"/>
              </a:rPr>
              <a:t>Bölgemizdeki</a:t>
            </a:r>
            <a:r>
              <a:rPr lang="en-US" sz="2000" b="0" strike="noStrike" spc="-12" dirty="0">
                <a:solidFill>
                  <a:srgbClr val="000000"/>
                </a:solidFill>
                <a:latin typeface="Times New Roman"/>
              </a:rPr>
              <a:t> </a:t>
            </a:r>
            <a:r>
              <a:rPr lang="en-US" sz="2000" b="0" strike="noStrike" spc="-7" dirty="0" err="1">
                <a:solidFill>
                  <a:srgbClr val="000000"/>
                </a:solidFill>
                <a:latin typeface="Times New Roman"/>
              </a:rPr>
              <a:t>mevcut</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tüm</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taşınmaz</a:t>
            </a:r>
            <a:r>
              <a:rPr lang="en-US" sz="2000" b="0" strike="noStrike" spc="-7" dirty="0">
                <a:solidFill>
                  <a:srgbClr val="000000"/>
                </a:solidFill>
                <a:latin typeface="Times New Roman"/>
              </a:rPr>
              <a:t> </a:t>
            </a:r>
            <a:r>
              <a:rPr lang="en-US" sz="2000" b="0" strike="noStrike" spc="-12" dirty="0" err="1">
                <a:solidFill>
                  <a:srgbClr val="000000"/>
                </a:solidFill>
                <a:latin typeface="Times New Roman"/>
              </a:rPr>
              <a:t>mallara</a:t>
            </a:r>
            <a:r>
              <a:rPr lang="en-US" sz="2000" b="0" strike="noStrike" spc="-12" dirty="0">
                <a:solidFill>
                  <a:srgbClr val="000000"/>
                </a:solidFill>
                <a:latin typeface="Times New Roman"/>
              </a:rPr>
              <a:t> </a:t>
            </a:r>
            <a:r>
              <a:rPr lang="en-US" sz="2000" b="0" strike="noStrike" spc="-7" dirty="0" err="1">
                <a:solidFill>
                  <a:srgbClr val="000000"/>
                </a:solidFill>
                <a:latin typeface="Times New Roman"/>
              </a:rPr>
              <a:t>ait</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tapu</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kayıt</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bilgileri</a:t>
            </a:r>
            <a:r>
              <a:rPr lang="en-US" sz="2000" b="0" strike="noStrike" spc="-7" dirty="0">
                <a:solidFill>
                  <a:srgbClr val="000000"/>
                </a:solidFill>
                <a:latin typeface="Times New Roman"/>
              </a:rPr>
              <a:t>  </a:t>
            </a:r>
            <a:r>
              <a:rPr lang="en-US" sz="2000" b="0" strike="noStrike" spc="-60" dirty="0" err="1">
                <a:solidFill>
                  <a:srgbClr val="000000"/>
                </a:solidFill>
                <a:latin typeface="Times New Roman"/>
              </a:rPr>
              <a:t>Tapu</a:t>
            </a:r>
            <a:r>
              <a:rPr lang="en-US" sz="2000" b="0" strike="noStrike" spc="-60" dirty="0">
                <a:solidFill>
                  <a:srgbClr val="000000"/>
                </a:solidFill>
                <a:latin typeface="Times New Roman"/>
              </a:rPr>
              <a:t> </a:t>
            </a:r>
            <a:r>
              <a:rPr lang="en-US" sz="2000" b="0" strike="noStrike" spc="-7" dirty="0" err="1">
                <a:solidFill>
                  <a:srgbClr val="000000"/>
                </a:solidFill>
                <a:latin typeface="Times New Roman"/>
              </a:rPr>
              <a:t>Kayıt</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Sistemine</a:t>
            </a:r>
            <a:r>
              <a:rPr lang="en-US" sz="2000" b="0" strike="noStrike" spc="-7" dirty="0">
                <a:solidFill>
                  <a:srgbClr val="000000"/>
                </a:solidFill>
                <a:latin typeface="Times New Roman"/>
              </a:rPr>
              <a:t> </a:t>
            </a:r>
            <a:r>
              <a:rPr lang="en-US" sz="2000" b="0" strike="noStrike" spc="-26" dirty="0">
                <a:solidFill>
                  <a:srgbClr val="000000"/>
                </a:solidFill>
                <a:latin typeface="Times New Roman"/>
              </a:rPr>
              <a:t>(TAKBİS) </a:t>
            </a:r>
            <a:r>
              <a:rPr lang="en-US" sz="2000" b="0" strike="noStrike" spc="-7" dirty="0" err="1">
                <a:solidFill>
                  <a:srgbClr val="000000"/>
                </a:solidFill>
                <a:latin typeface="Times New Roman"/>
              </a:rPr>
              <a:t>girilmiş</a:t>
            </a:r>
            <a:r>
              <a:rPr lang="en-US" sz="2000" b="0" strike="noStrike" spc="-7" dirty="0">
                <a:solidFill>
                  <a:srgbClr val="000000"/>
                </a:solidFill>
                <a:latin typeface="Times New Roman"/>
              </a:rPr>
              <a:t> </a:t>
            </a:r>
            <a:r>
              <a:rPr lang="en-US" sz="2000" b="0" strike="noStrike" spc="4" dirty="0" err="1">
                <a:solidFill>
                  <a:srgbClr val="000000"/>
                </a:solidFill>
                <a:latin typeface="Times New Roman"/>
              </a:rPr>
              <a:t>ve</a:t>
            </a:r>
            <a:r>
              <a:rPr lang="en-US" sz="2000" b="0" strike="noStrike" spc="4" dirty="0">
                <a:solidFill>
                  <a:srgbClr val="000000"/>
                </a:solidFill>
                <a:latin typeface="Times New Roman"/>
              </a:rPr>
              <a:t> </a:t>
            </a:r>
            <a:r>
              <a:rPr lang="en-US" sz="2000" b="0" strike="noStrike" spc="-7" dirty="0" err="1">
                <a:solidFill>
                  <a:srgbClr val="000000"/>
                </a:solidFill>
                <a:latin typeface="Times New Roman"/>
              </a:rPr>
              <a:t>tapu</a:t>
            </a:r>
            <a:r>
              <a:rPr lang="en-US" sz="2000" b="0" strike="noStrike" spc="-7" dirty="0">
                <a:solidFill>
                  <a:srgbClr val="000000"/>
                </a:solidFill>
                <a:latin typeface="Times New Roman"/>
              </a:rPr>
              <a:t> </a:t>
            </a:r>
            <a:r>
              <a:rPr lang="en-US" sz="2000" b="0" strike="noStrike" spc="-1" dirty="0" err="1">
                <a:solidFill>
                  <a:srgbClr val="000000"/>
                </a:solidFill>
                <a:latin typeface="Times New Roman"/>
              </a:rPr>
              <a:t>işlemlerinde</a:t>
            </a:r>
            <a:r>
              <a:rPr lang="en-US" sz="2000" b="0" strike="noStrike" spc="-1" dirty="0">
                <a:solidFill>
                  <a:srgbClr val="000000"/>
                </a:solidFill>
                <a:latin typeface="Times New Roman"/>
              </a:rPr>
              <a:t>  </a:t>
            </a:r>
            <a:r>
              <a:rPr lang="en-US" sz="2000" b="0" strike="noStrike" spc="-7" dirty="0" err="1">
                <a:solidFill>
                  <a:srgbClr val="000000"/>
                </a:solidFill>
                <a:latin typeface="Times New Roman"/>
              </a:rPr>
              <a:t>otomasyona</a:t>
            </a:r>
            <a:r>
              <a:rPr lang="en-US" sz="2000" b="0" strike="noStrike" spc="-7" dirty="0">
                <a:solidFill>
                  <a:srgbClr val="000000"/>
                </a:solidFill>
                <a:latin typeface="Times New Roman"/>
              </a:rPr>
              <a:t> </a:t>
            </a:r>
            <a:r>
              <a:rPr lang="en-US" sz="2000" b="0" strike="noStrike" spc="-26" dirty="0" err="1">
                <a:solidFill>
                  <a:srgbClr val="000000"/>
                </a:solidFill>
                <a:latin typeface="Times New Roman"/>
              </a:rPr>
              <a:t>geçilmiştir</a:t>
            </a:r>
            <a:r>
              <a:rPr lang="en-US" sz="2000" b="0" strike="noStrike" spc="-26" dirty="0">
                <a:solidFill>
                  <a:srgbClr val="000000"/>
                </a:solidFill>
                <a:latin typeface="Times New Roman"/>
              </a:rPr>
              <a:t>.</a:t>
            </a:r>
            <a:r>
              <a:rPr lang="tr-TR" sz="2000" b="0" strike="noStrike" spc="-26" dirty="0">
                <a:solidFill>
                  <a:srgbClr val="000000"/>
                </a:solidFill>
                <a:latin typeface="Times New Roman"/>
              </a:rPr>
              <a:t> İlçemizdeki </a:t>
            </a:r>
            <a:r>
              <a:rPr lang="en-US" sz="2000" b="0" strike="noStrike" spc="-7" dirty="0" err="1">
                <a:solidFill>
                  <a:srgbClr val="000000"/>
                </a:solidFill>
                <a:latin typeface="Times New Roman"/>
              </a:rPr>
              <a:t>tapu</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kütüklerinde</a:t>
            </a:r>
            <a:r>
              <a:rPr lang="en-US" sz="2000" b="0" strike="noStrike" spc="-7" dirty="0">
                <a:solidFill>
                  <a:srgbClr val="000000"/>
                </a:solidFill>
                <a:latin typeface="Times New Roman"/>
              </a:rPr>
              <a:t> </a:t>
            </a:r>
            <a:r>
              <a:rPr lang="tr-TR" sz="2000" b="0" strike="noStrike" spc="-7" dirty="0">
                <a:solidFill>
                  <a:srgbClr val="000000"/>
                </a:solidFill>
                <a:latin typeface="Times New Roman"/>
              </a:rPr>
              <a:t>sadece </a:t>
            </a:r>
            <a:r>
              <a:rPr lang="en-US" sz="2000" b="0" strike="noStrike" spc="-1" dirty="0" err="1">
                <a:solidFill>
                  <a:srgbClr val="000000"/>
                </a:solidFill>
                <a:latin typeface="Times New Roman"/>
              </a:rPr>
              <a:t>Akse</a:t>
            </a:r>
            <a:r>
              <a:rPr lang="en-US" sz="2000" b="0" strike="noStrike" spc="-1" dirty="0">
                <a:solidFill>
                  <a:srgbClr val="000000"/>
                </a:solidFill>
                <a:latin typeface="Times New Roman"/>
              </a:rPr>
              <a:t> </a:t>
            </a:r>
            <a:r>
              <a:rPr lang="en-US" sz="2000" b="0" strike="noStrike" spc="-1" dirty="0" err="1">
                <a:solidFill>
                  <a:srgbClr val="000000"/>
                </a:solidFill>
                <a:latin typeface="Times New Roman"/>
              </a:rPr>
              <a:t>ve</a:t>
            </a:r>
            <a:r>
              <a:rPr lang="en-US" sz="2000" b="0" strike="noStrike" spc="-1" dirty="0">
                <a:solidFill>
                  <a:srgbClr val="000000"/>
                </a:solidFill>
                <a:latin typeface="Times New Roman"/>
              </a:rPr>
              <a:t> </a:t>
            </a:r>
            <a:r>
              <a:rPr lang="en-US" sz="2000" b="0" strike="noStrike" spc="-7" dirty="0" err="1">
                <a:solidFill>
                  <a:srgbClr val="000000"/>
                </a:solidFill>
                <a:latin typeface="Times New Roman"/>
              </a:rPr>
              <a:t>Şekerpınar</a:t>
            </a:r>
            <a:r>
              <a:rPr lang="en-US" sz="2000" b="0" strike="noStrike" spc="-7" dirty="0">
                <a:solidFill>
                  <a:srgbClr val="000000"/>
                </a:solidFill>
                <a:latin typeface="Times New Roman"/>
              </a:rPr>
              <a:t> </a:t>
            </a:r>
            <a:r>
              <a:rPr lang="tr-TR" sz="2000" b="0" strike="noStrike" spc="-7" dirty="0">
                <a:solidFill>
                  <a:srgbClr val="000000"/>
                </a:solidFill>
                <a:latin typeface="Times New Roman"/>
              </a:rPr>
              <a:t>m</a:t>
            </a:r>
            <a:r>
              <a:rPr lang="en-US" sz="2000" b="0" strike="noStrike" spc="-7" dirty="0" err="1">
                <a:solidFill>
                  <a:srgbClr val="000000"/>
                </a:solidFill>
                <a:latin typeface="Times New Roman"/>
              </a:rPr>
              <a:t>ahalleleri</a:t>
            </a:r>
            <a:r>
              <a:rPr lang="tr-TR" sz="2000" b="0" strike="noStrike" spc="-7" dirty="0" err="1">
                <a:solidFill>
                  <a:srgbClr val="000000"/>
                </a:solidFill>
                <a:latin typeface="Times New Roman"/>
              </a:rPr>
              <a:t>nin</a:t>
            </a:r>
            <a:r>
              <a:rPr lang="tr-TR" sz="2000" b="0" strike="noStrike" spc="-7" dirty="0">
                <a:solidFill>
                  <a:srgbClr val="000000"/>
                </a:solidFill>
                <a:latin typeface="Times New Roman"/>
              </a:rPr>
              <a:t> </a:t>
            </a:r>
            <a:r>
              <a:rPr lang="en-US" sz="2000" b="0" strike="noStrike" spc="-1" dirty="0" err="1">
                <a:solidFill>
                  <a:srgbClr val="000000"/>
                </a:solidFill>
                <a:latin typeface="Times New Roman"/>
              </a:rPr>
              <a:t>isimleri</a:t>
            </a:r>
            <a:r>
              <a:rPr lang="en-US" sz="2000" b="0" strike="noStrike" spc="-1" dirty="0">
                <a:solidFill>
                  <a:srgbClr val="000000"/>
                </a:solidFill>
                <a:latin typeface="Times New Roman"/>
              </a:rPr>
              <a:t> </a:t>
            </a:r>
            <a:r>
              <a:rPr lang="en-US" sz="2000" b="0" strike="noStrike" spc="-7" dirty="0" err="1">
                <a:solidFill>
                  <a:srgbClr val="000000"/>
                </a:solidFill>
                <a:latin typeface="Times New Roman"/>
              </a:rPr>
              <a:t>geçmesine</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rağmen</a:t>
            </a:r>
            <a:r>
              <a:rPr lang="en-US" sz="2000" b="0" strike="noStrike" spc="-7" dirty="0">
                <a:solidFill>
                  <a:srgbClr val="000000"/>
                </a:solidFill>
                <a:latin typeface="Times New Roman"/>
              </a:rPr>
              <a:t> </a:t>
            </a:r>
            <a:r>
              <a:rPr lang="en-US" sz="2000" b="0" strike="noStrike" spc="-1" dirty="0">
                <a:solidFill>
                  <a:srgbClr val="000000"/>
                </a:solidFill>
                <a:latin typeface="Times New Roman"/>
              </a:rPr>
              <a:t>9 </a:t>
            </a:r>
            <a:r>
              <a:rPr lang="tr-TR" sz="2000" b="0" strike="noStrike" spc="-7" dirty="0">
                <a:solidFill>
                  <a:srgbClr val="000000"/>
                </a:solidFill>
                <a:latin typeface="Times New Roman"/>
              </a:rPr>
              <a:t>m</a:t>
            </a:r>
            <a:r>
              <a:rPr lang="en-US" sz="2000" b="0" strike="noStrike" spc="-7" dirty="0" err="1">
                <a:solidFill>
                  <a:srgbClr val="000000"/>
                </a:solidFill>
                <a:latin typeface="Times New Roman"/>
              </a:rPr>
              <a:t>ahalleye</a:t>
            </a:r>
            <a:r>
              <a:rPr lang="en-US" sz="2000" b="0" strike="noStrike" spc="-7" dirty="0">
                <a:solidFill>
                  <a:srgbClr val="000000"/>
                </a:solidFill>
                <a:latin typeface="Times New Roman"/>
              </a:rPr>
              <a:t> </a:t>
            </a:r>
            <a:r>
              <a:rPr lang="en-US" sz="2000" b="0" strike="noStrike" spc="-7" dirty="0" err="1">
                <a:solidFill>
                  <a:srgbClr val="000000"/>
                </a:solidFill>
                <a:latin typeface="Times New Roman"/>
              </a:rPr>
              <a:t>tapu</a:t>
            </a:r>
            <a:r>
              <a:rPr lang="en-US" sz="2000" b="0" strike="noStrike" spc="-7" dirty="0">
                <a:solidFill>
                  <a:srgbClr val="000000"/>
                </a:solidFill>
                <a:latin typeface="Times New Roman"/>
              </a:rPr>
              <a:t> </a:t>
            </a:r>
            <a:r>
              <a:rPr lang="tr-TR" sz="2000" b="0" strike="noStrike" spc="-12" dirty="0">
                <a:solidFill>
                  <a:srgbClr val="000000"/>
                </a:solidFill>
                <a:latin typeface="Times New Roman"/>
              </a:rPr>
              <a:t>sicil </a:t>
            </a:r>
            <a:r>
              <a:rPr lang="en-US" sz="2000" b="0" strike="noStrike" spc="-7" dirty="0" err="1">
                <a:solidFill>
                  <a:srgbClr val="000000"/>
                </a:solidFill>
                <a:latin typeface="Times New Roman"/>
              </a:rPr>
              <a:t>hizmeti</a:t>
            </a:r>
            <a:r>
              <a:rPr lang="en-US" sz="2000" b="0" strike="noStrike" spc="-46" dirty="0">
                <a:solidFill>
                  <a:srgbClr val="000000"/>
                </a:solidFill>
                <a:latin typeface="Times New Roman"/>
              </a:rPr>
              <a:t> </a:t>
            </a:r>
            <a:r>
              <a:rPr lang="en-US" sz="2000" b="0" strike="noStrike" spc="-21" dirty="0" err="1">
                <a:solidFill>
                  <a:srgbClr val="000000"/>
                </a:solidFill>
                <a:latin typeface="Times New Roman"/>
              </a:rPr>
              <a:t>verilmektedir</a:t>
            </a:r>
            <a:r>
              <a:rPr lang="en-US" sz="2000" b="0" strike="noStrike" spc="-21" dirty="0">
                <a:solidFill>
                  <a:srgbClr val="000000"/>
                </a:solidFill>
                <a:latin typeface="Times New Roman"/>
              </a:rPr>
              <a:t>.</a:t>
            </a:r>
            <a:endParaRPr lang="tr-TR" sz="2000" b="0" strike="noStrike" spc="-1" dirty="0">
              <a:latin typeface="Arial"/>
            </a:endParaRPr>
          </a:p>
        </p:txBody>
      </p:sp>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957E6B09-6228-19D2-6ED4-55C9643F892A}"/>
              </a:ext>
            </a:extLst>
          </p:cNvPr>
          <p:cNvSpPr>
            <a:spLocks noGrp="1"/>
          </p:cNvSpPr>
          <p:nvPr>
            <p:ph type="sldNum" idx="12"/>
          </p:nvPr>
        </p:nvSpPr>
        <p:spPr/>
        <p:txBody>
          <a:bodyPr/>
          <a:lstStyle/>
          <a:p>
            <a:pPr algn="r"/>
            <a:fld id="{4C66CDD5-FB62-4212-8535-01DC6434EC81}" type="slidenum">
              <a:rPr lang="tr-TR" spc="-1" smtClean="0"/>
              <a:pPr algn="r"/>
              <a:t>37</a:t>
            </a:fld>
            <a:endParaRPr lang="tr-TR" spc="-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 name="object 2"/>
          <p:cNvGraphicFramePr/>
          <p:nvPr>
            <p:extLst>
              <p:ext uri="{D42A27DB-BD31-4B8C-83A1-F6EECF244321}">
                <p14:modId xmlns:p14="http://schemas.microsoft.com/office/powerpoint/2010/main" val="502657526"/>
              </p:ext>
            </p:extLst>
          </p:nvPr>
        </p:nvGraphicFramePr>
        <p:xfrm>
          <a:off x="655720" y="3616594"/>
          <a:ext cx="8087985" cy="2049692"/>
        </p:xfrm>
        <a:graphic>
          <a:graphicData uri="http://schemas.openxmlformats.org/drawingml/2006/table">
            <a:tbl>
              <a:tblPr>
                <a:effectLst>
                  <a:outerShdw blurRad="50760" dist="38160" dir="16200000" rotWithShape="0">
                    <a:srgbClr val="000000">
                      <a:alpha val="40000"/>
                    </a:srgbClr>
                  </a:outerShdw>
                </a:effectLst>
              </a:tblPr>
              <a:tblGrid>
                <a:gridCol w="4604143">
                  <a:extLst>
                    <a:ext uri="{9D8B030D-6E8A-4147-A177-3AD203B41FA5}">
                      <a16:colId xmlns:a16="http://schemas.microsoft.com/office/drawing/2014/main" val="20000"/>
                    </a:ext>
                  </a:extLst>
                </a:gridCol>
                <a:gridCol w="3483842">
                  <a:extLst>
                    <a:ext uri="{9D8B030D-6E8A-4147-A177-3AD203B41FA5}">
                      <a16:colId xmlns:a16="http://schemas.microsoft.com/office/drawing/2014/main" val="20001"/>
                    </a:ext>
                  </a:extLst>
                </a:gridCol>
              </a:tblGrid>
              <a:tr h="323298">
                <a:tc>
                  <a:txBody>
                    <a:bodyPr/>
                    <a:lstStyle/>
                    <a:p>
                      <a:pPr marL="666720">
                        <a:lnSpc>
                          <a:spcPct val="100000"/>
                        </a:lnSpc>
                        <a:spcBef>
                          <a:spcPts val="465"/>
                        </a:spcBef>
                      </a:pPr>
                      <a:r>
                        <a:rPr lang="en-US" sz="1400" b="1" strike="noStrike" spc="-12" dirty="0" err="1">
                          <a:solidFill>
                            <a:schemeClr val="tx1"/>
                          </a:solidFill>
                          <a:latin typeface="Times New Roman" panose="02020603050405020304" pitchFamily="18" charset="0"/>
                          <a:cs typeface="Times New Roman" panose="02020603050405020304" pitchFamily="18" charset="0"/>
                        </a:rPr>
                        <a:t>Sosyal</a:t>
                      </a:r>
                      <a:r>
                        <a:rPr lang="en-US" sz="1400" b="1" strike="noStrike" spc="-12" dirty="0">
                          <a:solidFill>
                            <a:schemeClr val="tx1"/>
                          </a:solidFill>
                          <a:latin typeface="Times New Roman" panose="02020603050405020304" pitchFamily="18" charset="0"/>
                          <a:cs typeface="Times New Roman" panose="02020603050405020304" pitchFamily="18" charset="0"/>
                        </a:rPr>
                        <a:t> </a:t>
                      </a:r>
                      <a:r>
                        <a:rPr lang="en-US" sz="1400" b="1" strike="noStrike" spc="-7" dirty="0" err="1">
                          <a:solidFill>
                            <a:schemeClr val="tx1"/>
                          </a:solidFill>
                          <a:latin typeface="Times New Roman" panose="02020603050405020304" pitchFamily="18" charset="0"/>
                          <a:cs typeface="Times New Roman" panose="02020603050405020304" pitchFamily="18" charset="0"/>
                        </a:rPr>
                        <a:t>Güvenlik</a:t>
                      </a:r>
                      <a:r>
                        <a:rPr lang="en-US" sz="1400" b="1" strike="noStrike" spc="-15" dirty="0">
                          <a:solidFill>
                            <a:schemeClr val="tx1"/>
                          </a:solidFill>
                          <a:latin typeface="Times New Roman" panose="02020603050405020304" pitchFamily="18" charset="0"/>
                          <a:cs typeface="Times New Roman" panose="02020603050405020304" pitchFamily="18" charset="0"/>
                        </a:rPr>
                        <a:t> </a:t>
                      </a:r>
                      <a:r>
                        <a:rPr lang="en-US" sz="1400" b="1" strike="noStrike" spc="-7" dirty="0">
                          <a:solidFill>
                            <a:schemeClr val="tx1"/>
                          </a:solidFill>
                          <a:latin typeface="Times New Roman" panose="02020603050405020304" pitchFamily="18" charset="0"/>
                          <a:cs typeface="Times New Roman" panose="02020603050405020304" pitchFamily="18" charset="0"/>
                        </a:rPr>
                        <a:t>Durumu</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295"/>
                        </a:spcBef>
                      </a:pPr>
                      <a:r>
                        <a:rPr lang="en-US" sz="1400" b="1" strike="noStrike" spc="-1" dirty="0" err="1">
                          <a:solidFill>
                            <a:schemeClr val="tx1"/>
                          </a:solidFill>
                          <a:latin typeface="Times New Roman" panose="02020603050405020304" pitchFamily="18" charset="0"/>
                          <a:cs typeface="Times New Roman" panose="02020603050405020304" pitchFamily="18" charset="0"/>
                        </a:rPr>
                        <a:t>Aktif</a:t>
                      </a:r>
                      <a:r>
                        <a:rPr lang="en-US" sz="1400" b="1" strike="noStrike" spc="-1" dirty="0">
                          <a:solidFill>
                            <a:schemeClr val="tx1"/>
                          </a:solidFill>
                          <a:latin typeface="Times New Roman" panose="02020603050405020304" pitchFamily="18" charset="0"/>
                          <a:cs typeface="Times New Roman" panose="02020603050405020304" pitchFamily="18" charset="0"/>
                        </a:rPr>
                        <a:t> </a:t>
                      </a:r>
                      <a:r>
                        <a:rPr lang="en-US" sz="1400" b="1" strike="noStrike" spc="-7" dirty="0" err="1">
                          <a:solidFill>
                            <a:schemeClr val="tx1"/>
                          </a:solidFill>
                          <a:latin typeface="Times New Roman" panose="02020603050405020304" pitchFamily="18" charset="0"/>
                          <a:cs typeface="Times New Roman" panose="02020603050405020304" pitchFamily="18" charset="0"/>
                        </a:rPr>
                        <a:t>Çalışan</a:t>
                      </a:r>
                      <a:r>
                        <a:rPr lang="en-US" sz="1400" b="1" strike="noStrike" spc="-32" dirty="0">
                          <a:solidFill>
                            <a:schemeClr val="tx1"/>
                          </a:solidFill>
                          <a:latin typeface="Times New Roman" panose="02020603050405020304" pitchFamily="18" charset="0"/>
                          <a:cs typeface="Times New Roman" panose="02020603050405020304" pitchFamily="18" charset="0"/>
                        </a:rPr>
                        <a:t> </a:t>
                      </a:r>
                      <a:r>
                        <a:rPr lang="en-US" sz="1400" b="1" strike="noStrike" spc="-12" dirty="0" err="1">
                          <a:solidFill>
                            <a:schemeClr val="tx1"/>
                          </a:solidFill>
                          <a:latin typeface="Times New Roman" panose="02020603050405020304" pitchFamily="18" charset="0"/>
                          <a:cs typeface="Times New Roman" panose="02020603050405020304" pitchFamily="18" charset="0"/>
                        </a:rPr>
                        <a:t>Sayısı</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364013">
                <a:tc>
                  <a:txBody>
                    <a:bodyPr/>
                    <a:lstStyle/>
                    <a:p>
                      <a:pPr marL="8280">
                        <a:lnSpc>
                          <a:spcPts val="1480"/>
                        </a:lnSpc>
                      </a:pPr>
                      <a:r>
                        <a:rPr lang="en-US" sz="1400" b="0" strike="noStrike" spc="94" dirty="0">
                          <a:solidFill>
                            <a:srgbClr val="000000"/>
                          </a:solidFill>
                          <a:latin typeface="Times New Roman" panose="02020603050405020304" pitchFamily="18" charset="0"/>
                          <a:cs typeface="Times New Roman" panose="02020603050405020304" pitchFamily="18" charset="0"/>
                        </a:rPr>
                        <a:t>SSK</a:t>
                      </a:r>
                      <a:r>
                        <a:rPr lang="en-US" sz="1400" b="0" strike="noStrike" spc="-86" dirty="0">
                          <a:solidFill>
                            <a:srgbClr val="000000"/>
                          </a:solidFill>
                          <a:latin typeface="Times New Roman" panose="02020603050405020304" pitchFamily="18" charset="0"/>
                          <a:cs typeface="Times New Roman" panose="02020603050405020304" pitchFamily="18" charset="0"/>
                        </a:rPr>
                        <a:t> </a:t>
                      </a:r>
                      <a:r>
                        <a:rPr lang="en-US" sz="1400" b="0" strike="noStrike" spc="-35" dirty="0">
                          <a:solidFill>
                            <a:srgbClr val="000000"/>
                          </a:solidFill>
                          <a:latin typeface="Times New Roman" panose="02020603050405020304" pitchFamily="18" charset="0"/>
                          <a:cs typeface="Times New Roman" panose="02020603050405020304" pitchFamily="18" charset="0"/>
                        </a:rPr>
                        <a:t>(4/a)</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1069"/>
                        </a:spcBef>
                      </a:pPr>
                      <a:r>
                        <a:rPr lang="tr-TR" sz="1400" b="0" strike="noStrike" spc="38" dirty="0">
                          <a:solidFill>
                            <a:schemeClr val="tx1"/>
                          </a:solidFill>
                          <a:latin typeface="Times New Roman" panose="02020603050405020304" pitchFamily="18" charset="0"/>
                          <a:cs typeface="Times New Roman" panose="02020603050405020304" pitchFamily="18" charset="0"/>
                        </a:rPr>
                        <a:t>87.660</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4127">
                <a:tc>
                  <a:txBody>
                    <a:bodyPr/>
                    <a:lstStyle/>
                    <a:p>
                      <a:pPr marL="8280">
                        <a:lnSpc>
                          <a:spcPts val="1480"/>
                        </a:lnSpc>
                      </a:pPr>
                      <a:r>
                        <a:rPr lang="en-US" sz="1400" b="0" strike="noStrike" spc="9" dirty="0" err="1">
                          <a:solidFill>
                            <a:srgbClr val="000000"/>
                          </a:solidFill>
                          <a:latin typeface="Times New Roman" panose="02020603050405020304" pitchFamily="18" charset="0"/>
                          <a:cs typeface="Times New Roman" panose="02020603050405020304" pitchFamily="18" charset="0"/>
                        </a:rPr>
                        <a:t>Bağ</a:t>
                      </a:r>
                      <a:r>
                        <a:rPr lang="en-US" sz="1400" b="0" strike="noStrike" spc="9" dirty="0">
                          <a:solidFill>
                            <a:srgbClr val="000000"/>
                          </a:solidFill>
                          <a:latin typeface="Times New Roman" panose="02020603050405020304" pitchFamily="18" charset="0"/>
                          <a:cs typeface="Times New Roman" panose="02020603050405020304" pitchFamily="18" charset="0"/>
                        </a:rPr>
                        <a:t> </a:t>
                      </a:r>
                      <a:r>
                        <a:rPr lang="en-US" sz="1400" b="0" strike="noStrike" spc="-157" dirty="0">
                          <a:solidFill>
                            <a:srgbClr val="000000"/>
                          </a:solidFill>
                          <a:latin typeface="Times New Roman" panose="02020603050405020304" pitchFamily="18" charset="0"/>
                          <a:cs typeface="Times New Roman" panose="02020603050405020304" pitchFamily="18" charset="0"/>
                        </a:rPr>
                        <a:t>- </a:t>
                      </a:r>
                      <a:r>
                        <a:rPr lang="en-US" sz="1400" b="0" strike="noStrike" spc="-21" dirty="0">
                          <a:solidFill>
                            <a:srgbClr val="000000"/>
                          </a:solidFill>
                          <a:latin typeface="Times New Roman" panose="02020603050405020304" pitchFamily="18" charset="0"/>
                          <a:cs typeface="Times New Roman" panose="02020603050405020304" pitchFamily="18" charset="0"/>
                        </a:rPr>
                        <a:t>Kur</a:t>
                      </a:r>
                      <a:r>
                        <a:rPr lang="en-US" sz="1400" b="0" strike="noStrike" spc="-114" dirty="0">
                          <a:solidFill>
                            <a:srgbClr val="000000"/>
                          </a:solidFill>
                          <a:latin typeface="Times New Roman" panose="02020603050405020304" pitchFamily="18" charset="0"/>
                          <a:cs typeface="Times New Roman" panose="02020603050405020304" pitchFamily="18" charset="0"/>
                        </a:rPr>
                        <a:t> </a:t>
                      </a:r>
                      <a:r>
                        <a:rPr lang="en-US" sz="1400" b="0" strike="noStrike" spc="-41" dirty="0">
                          <a:solidFill>
                            <a:srgbClr val="000000"/>
                          </a:solidFill>
                          <a:latin typeface="Times New Roman" panose="02020603050405020304" pitchFamily="18" charset="0"/>
                          <a:cs typeface="Times New Roman" panose="02020603050405020304" pitchFamily="18" charset="0"/>
                        </a:rPr>
                        <a:t>(4/b)</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074"/>
                        </a:spcBef>
                      </a:pPr>
                      <a:r>
                        <a:rPr lang="tr-TR" sz="1400" b="0" strike="noStrike" spc="29" dirty="0">
                          <a:solidFill>
                            <a:schemeClr val="tx1"/>
                          </a:solidFill>
                          <a:latin typeface="Times New Roman" panose="02020603050405020304" pitchFamily="18" charset="0"/>
                          <a:cs typeface="Times New Roman" panose="02020603050405020304" pitchFamily="18" charset="0"/>
                        </a:rPr>
                        <a:t>3.166</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4127">
                <a:tc>
                  <a:txBody>
                    <a:bodyPr/>
                    <a:lstStyle/>
                    <a:p>
                      <a:pPr marL="8280">
                        <a:lnSpc>
                          <a:spcPts val="1480"/>
                        </a:lnSpc>
                      </a:pPr>
                      <a:r>
                        <a:rPr lang="en-US" sz="1400" b="0" strike="noStrike" spc="-35" dirty="0" err="1">
                          <a:solidFill>
                            <a:srgbClr val="000000"/>
                          </a:solidFill>
                          <a:latin typeface="Times New Roman" panose="02020603050405020304" pitchFamily="18" charset="0"/>
                          <a:cs typeface="Times New Roman" panose="02020603050405020304" pitchFamily="18" charset="0"/>
                        </a:rPr>
                        <a:t>Emekli</a:t>
                      </a:r>
                      <a:r>
                        <a:rPr lang="en-US" sz="1400" b="0" strike="noStrike" spc="-35" dirty="0">
                          <a:solidFill>
                            <a:srgbClr val="000000"/>
                          </a:solidFill>
                          <a:latin typeface="Times New Roman" panose="02020603050405020304" pitchFamily="18" charset="0"/>
                          <a:cs typeface="Times New Roman" panose="02020603050405020304" pitchFamily="18" charset="0"/>
                        </a:rPr>
                        <a:t> </a:t>
                      </a:r>
                      <a:r>
                        <a:rPr lang="en-US" sz="1400" b="0" strike="noStrike" spc="-12" dirty="0" err="1">
                          <a:solidFill>
                            <a:srgbClr val="000000"/>
                          </a:solidFill>
                          <a:latin typeface="Times New Roman" panose="02020603050405020304" pitchFamily="18" charset="0"/>
                          <a:cs typeface="Times New Roman" panose="02020603050405020304" pitchFamily="18" charset="0"/>
                        </a:rPr>
                        <a:t>Sandığı</a:t>
                      </a:r>
                      <a:r>
                        <a:rPr lang="en-US" sz="1400" b="0" strike="noStrike" spc="-171" dirty="0">
                          <a:solidFill>
                            <a:srgbClr val="000000"/>
                          </a:solidFill>
                          <a:latin typeface="Times New Roman" panose="02020603050405020304" pitchFamily="18" charset="0"/>
                          <a:cs typeface="Times New Roman" panose="02020603050405020304" pitchFamily="18" charset="0"/>
                        </a:rPr>
                        <a:t> </a:t>
                      </a:r>
                      <a:r>
                        <a:rPr lang="en-US" sz="1400" b="0" strike="noStrike" spc="-46" dirty="0">
                          <a:solidFill>
                            <a:srgbClr val="000000"/>
                          </a:solidFill>
                          <a:latin typeface="Times New Roman" panose="02020603050405020304" pitchFamily="18" charset="0"/>
                          <a:cs typeface="Times New Roman" panose="02020603050405020304" pitchFamily="18" charset="0"/>
                        </a:rPr>
                        <a:t>(4/c)</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074"/>
                        </a:spcBef>
                      </a:pPr>
                      <a:r>
                        <a:rPr lang="tr-TR" sz="1400" b="0" strike="noStrike" spc="29" dirty="0">
                          <a:solidFill>
                            <a:schemeClr val="tx1"/>
                          </a:solidFill>
                          <a:latin typeface="Times New Roman" panose="02020603050405020304" pitchFamily="18" charset="0"/>
                          <a:cs typeface="Times New Roman" panose="02020603050405020304" pitchFamily="18" charset="0"/>
                        </a:rPr>
                        <a:t>2.145</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4127">
                <a:tc>
                  <a:txBody>
                    <a:bodyPr/>
                    <a:lstStyle/>
                    <a:p>
                      <a:pPr marL="8280">
                        <a:lnSpc>
                          <a:spcPts val="1480"/>
                        </a:lnSpc>
                      </a:pPr>
                      <a:r>
                        <a:rPr lang="en-US" sz="1400" b="0" strike="noStrike" spc="-60" dirty="0" err="1">
                          <a:solidFill>
                            <a:srgbClr val="000000"/>
                          </a:solidFill>
                          <a:latin typeface="Times New Roman" panose="02020603050405020304" pitchFamily="18" charset="0"/>
                          <a:cs typeface="Times New Roman" panose="02020603050405020304" pitchFamily="18" charset="0"/>
                        </a:rPr>
                        <a:t>Toplam</a:t>
                      </a:r>
                      <a:endParaRPr lang="tr-TR" sz="1400" b="0" strike="noStrike" spc="-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1074"/>
                        </a:spcBef>
                      </a:pPr>
                      <a:r>
                        <a:rPr lang="tr-TR" sz="1400" b="0" strike="noStrike" spc="38" dirty="0">
                          <a:solidFill>
                            <a:schemeClr val="tx1"/>
                          </a:solidFill>
                          <a:latin typeface="Times New Roman" panose="02020603050405020304" pitchFamily="18" charset="0"/>
                          <a:cs typeface="Times New Roman" panose="02020603050405020304" pitchFamily="18" charset="0"/>
                        </a:rPr>
                        <a:t>92,971</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270" name="object 3"/>
          <p:cNvGraphicFramePr/>
          <p:nvPr>
            <p:extLst>
              <p:ext uri="{D42A27DB-BD31-4B8C-83A1-F6EECF244321}">
                <p14:modId xmlns:p14="http://schemas.microsoft.com/office/powerpoint/2010/main" val="2665869820"/>
              </p:ext>
            </p:extLst>
          </p:nvPr>
        </p:nvGraphicFramePr>
        <p:xfrm>
          <a:off x="655720" y="5874403"/>
          <a:ext cx="8087985" cy="992523"/>
        </p:xfrm>
        <a:graphic>
          <a:graphicData uri="http://schemas.openxmlformats.org/drawingml/2006/table">
            <a:tbl>
              <a:tblPr>
                <a:effectLst>
                  <a:outerShdw blurRad="50760" dist="38160" dir="16200000" rotWithShape="0">
                    <a:srgbClr val="000000">
                      <a:alpha val="40000"/>
                    </a:srgbClr>
                  </a:outerShdw>
                </a:effectLst>
              </a:tblPr>
              <a:tblGrid>
                <a:gridCol w="2695995">
                  <a:extLst>
                    <a:ext uri="{9D8B030D-6E8A-4147-A177-3AD203B41FA5}">
                      <a16:colId xmlns:a16="http://schemas.microsoft.com/office/drawing/2014/main" val="20000"/>
                    </a:ext>
                  </a:extLst>
                </a:gridCol>
                <a:gridCol w="2695995">
                  <a:extLst>
                    <a:ext uri="{9D8B030D-6E8A-4147-A177-3AD203B41FA5}">
                      <a16:colId xmlns:a16="http://schemas.microsoft.com/office/drawing/2014/main" val="20001"/>
                    </a:ext>
                  </a:extLst>
                </a:gridCol>
                <a:gridCol w="2695995">
                  <a:extLst>
                    <a:ext uri="{9D8B030D-6E8A-4147-A177-3AD203B41FA5}">
                      <a16:colId xmlns:a16="http://schemas.microsoft.com/office/drawing/2014/main" val="20002"/>
                    </a:ext>
                  </a:extLst>
                </a:gridCol>
              </a:tblGrid>
              <a:tr h="574189">
                <a:tc>
                  <a:txBody>
                    <a:bodyPr/>
                    <a:lstStyle/>
                    <a:p>
                      <a:pPr marL="313200" indent="12240" algn="ctr">
                        <a:lnSpc>
                          <a:spcPct val="100000"/>
                        </a:lnSpc>
                        <a:spcBef>
                          <a:spcPts val="295"/>
                        </a:spcBef>
                        <a:tabLst>
                          <a:tab pos="0" algn="l"/>
                        </a:tabLst>
                      </a:pPr>
                      <a:r>
                        <a:rPr lang="en-US" sz="1400" b="1" strike="noStrike" spc="-7" dirty="0" err="1">
                          <a:solidFill>
                            <a:schemeClr val="tx1"/>
                          </a:solidFill>
                          <a:latin typeface="Times New Roman" panose="02020603050405020304" pitchFamily="18" charset="0"/>
                          <a:cs typeface="Times New Roman" panose="02020603050405020304" pitchFamily="18" charset="0"/>
                        </a:rPr>
                        <a:t>Genel</a:t>
                      </a:r>
                      <a:r>
                        <a:rPr lang="en-US" sz="1400" b="1" strike="noStrike" spc="-7" dirty="0">
                          <a:solidFill>
                            <a:schemeClr val="tx1"/>
                          </a:solidFill>
                          <a:latin typeface="Times New Roman" panose="02020603050405020304" pitchFamily="18" charset="0"/>
                          <a:cs typeface="Times New Roman" panose="02020603050405020304" pitchFamily="18" charset="0"/>
                        </a:rPr>
                        <a:t> </a:t>
                      </a:r>
                      <a:r>
                        <a:rPr lang="en-US" sz="1400" b="1" strike="noStrike" spc="-7" dirty="0" err="1">
                          <a:solidFill>
                            <a:schemeClr val="tx1"/>
                          </a:solidFill>
                          <a:latin typeface="Times New Roman" panose="02020603050405020304" pitchFamily="18" charset="0"/>
                          <a:cs typeface="Times New Roman" panose="02020603050405020304" pitchFamily="18" charset="0"/>
                        </a:rPr>
                        <a:t>Sağlık</a:t>
                      </a:r>
                      <a:r>
                        <a:rPr lang="en-US" sz="1400" b="1" strike="noStrike" spc="-7" dirty="0">
                          <a:solidFill>
                            <a:schemeClr val="tx1"/>
                          </a:solidFill>
                          <a:latin typeface="Times New Roman" panose="02020603050405020304" pitchFamily="18" charset="0"/>
                          <a:cs typeface="Times New Roman" panose="02020603050405020304" pitchFamily="18" charset="0"/>
                        </a:rPr>
                        <a:t> </a:t>
                      </a:r>
                      <a:r>
                        <a:rPr lang="en-US" sz="1400" b="1" strike="noStrike" spc="-7" dirty="0" err="1">
                          <a:solidFill>
                            <a:schemeClr val="tx1"/>
                          </a:solidFill>
                          <a:latin typeface="Times New Roman" panose="02020603050405020304" pitchFamily="18" charset="0"/>
                          <a:cs typeface="Times New Roman" panose="02020603050405020304" pitchFamily="18" charset="0"/>
                        </a:rPr>
                        <a:t>Sigortası</a:t>
                      </a:r>
                      <a:r>
                        <a:rPr lang="en-US" sz="1400" b="1" strike="noStrike" spc="-7" dirty="0">
                          <a:solidFill>
                            <a:schemeClr val="tx1"/>
                          </a:solidFill>
                          <a:latin typeface="Times New Roman" panose="02020603050405020304" pitchFamily="18" charset="0"/>
                          <a:cs typeface="Times New Roman" panose="02020603050405020304" pitchFamily="18" charset="0"/>
                        </a:rPr>
                        <a:t> (GSS)  </a:t>
                      </a:r>
                      <a:r>
                        <a:rPr lang="en-US" sz="1400" b="1" strike="noStrike" spc="-7" dirty="0" err="1">
                          <a:solidFill>
                            <a:schemeClr val="tx1"/>
                          </a:solidFill>
                          <a:latin typeface="Times New Roman" panose="02020603050405020304" pitchFamily="18" charset="0"/>
                          <a:cs typeface="Times New Roman" panose="02020603050405020304" pitchFamily="18" charset="0"/>
                        </a:rPr>
                        <a:t>Kapsamında</a:t>
                      </a:r>
                      <a:r>
                        <a:rPr lang="en-US" sz="1400" b="1" strike="noStrike" spc="-7" dirty="0">
                          <a:solidFill>
                            <a:schemeClr val="tx1"/>
                          </a:solidFill>
                          <a:latin typeface="Times New Roman" panose="02020603050405020304" pitchFamily="18" charset="0"/>
                          <a:cs typeface="Times New Roman" panose="02020603050405020304" pitchFamily="18" charset="0"/>
                        </a:rPr>
                        <a:t> </a:t>
                      </a:r>
                      <a:r>
                        <a:rPr lang="en-US" sz="1400" b="1" strike="noStrike" spc="-21" dirty="0" err="1">
                          <a:solidFill>
                            <a:schemeClr val="tx1"/>
                          </a:solidFill>
                          <a:latin typeface="Times New Roman" panose="02020603050405020304" pitchFamily="18" charset="0"/>
                          <a:cs typeface="Times New Roman" panose="02020603050405020304" pitchFamily="18" charset="0"/>
                        </a:rPr>
                        <a:t>Tescil</a:t>
                      </a:r>
                      <a:r>
                        <a:rPr lang="en-US" sz="1400" b="1" strike="noStrike" spc="-41" dirty="0">
                          <a:solidFill>
                            <a:schemeClr val="tx1"/>
                          </a:solidFill>
                          <a:latin typeface="Times New Roman" panose="02020603050405020304" pitchFamily="18" charset="0"/>
                          <a:cs typeface="Times New Roman" panose="02020603050405020304" pitchFamily="18" charset="0"/>
                        </a:rPr>
                        <a:t> </a:t>
                      </a:r>
                      <a:r>
                        <a:rPr lang="en-US" sz="1400" b="1" strike="noStrike" spc="-7" dirty="0" err="1">
                          <a:solidFill>
                            <a:schemeClr val="tx1"/>
                          </a:solidFill>
                          <a:latin typeface="Times New Roman" panose="02020603050405020304" pitchFamily="18" charset="0"/>
                          <a:cs typeface="Times New Roman" panose="02020603050405020304" pitchFamily="18" charset="0"/>
                        </a:rPr>
                        <a:t>Edilenler</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95880" indent="-392400" algn="ctr">
                        <a:lnSpc>
                          <a:spcPct val="100000"/>
                        </a:lnSpc>
                        <a:spcBef>
                          <a:spcPts val="295"/>
                        </a:spcBef>
                        <a:tabLst>
                          <a:tab pos="0" algn="l"/>
                        </a:tabLst>
                      </a:pPr>
                      <a:r>
                        <a:rPr lang="en-US" sz="1400" b="1" strike="noStrike" spc="-1" dirty="0">
                          <a:solidFill>
                            <a:schemeClr val="tx1"/>
                          </a:solidFill>
                          <a:latin typeface="Times New Roman" panose="02020603050405020304" pitchFamily="18" charset="0"/>
                          <a:cs typeface="Times New Roman" panose="02020603050405020304" pitchFamily="18" charset="0"/>
                        </a:rPr>
                        <a:t>GSS </a:t>
                      </a:r>
                      <a:r>
                        <a:rPr lang="en-US" sz="1400" b="1" strike="noStrike" spc="-7" dirty="0" err="1">
                          <a:solidFill>
                            <a:schemeClr val="tx1"/>
                          </a:solidFill>
                          <a:latin typeface="Times New Roman" panose="02020603050405020304" pitchFamily="18" charset="0"/>
                          <a:cs typeface="Times New Roman" panose="02020603050405020304" pitchFamily="18" charset="0"/>
                        </a:rPr>
                        <a:t>Primi</a:t>
                      </a:r>
                      <a:r>
                        <a:rPr lang="en-US" sz="1400" b="1" strike="noStrike" spc="-7" dirty="0">
                          <a:solidFill>
                            <a:schemeClr val="tx1"/>
                          </a:solidFill>
                          <a:latin typeface="Times New Roman" panose="02020603050405020304" pitchFamily="18" charset="0"/>
                          <a:cs typeface="Times New Roman" panose="02020603050405020304" pitchFamily="18" charset="0"/>
                        </a:rPr>
                        <a:t> </a:t>
                      </a:r>
                      <a:r>
                        <a:rPr lang="en-US" sz="1400" b="1" strike="noStrike" spc="-12" dirty="0" err="1">
                          <a:solidFill>
                            <a:schemeClr val="tx1"/>
                          </a:solidFill>
                          <a:latin typeface="Times New Roman" panose="02020603050405020304" pitchFamily="18" charset="0"/>
                          <a:cs typeface="Times New Roman" panose="02020603050405020304" pitchFamily="18" charset="0"/>
                        </a:rPr>
                        <a:t>Devlet</a:t>
                      </a:r>
                      <a:r>
                        <a:rPr lang="en-US" sz="1400" b="1" strike="noStrike" spc="-12" dirty="0">
                          <a:solidFill>
                            <a:schemeClr val="tx1"/>
                          </a:solidFill>
                          <a:latin typeface="Times New Roman" panose="02020603050405020304" pitchFamily="18" charset="0"/>
                          <a:cs typeface="Times New Roman" panose="02020603050405020304" pitchFamily="18" charset="0"/>
                        </a:rPr>
                        <a:t> </a:t>
                      </a:r>
                      <a:r>
                        <a:rPr lang="en-US" sz="1400" b="1" strike="noStrike" spc="-15" dirty="0" err="1">
                          <a:solidFill>
                            <a:schemeClr val="tx1"/>
                          </a:solidFill>
                          <a:latin typeface="Times New Roman" panose="02020603050405020304" pitchFamily="18" charset="0"/>
                          <a:cs typeface="Times New Roman" panose="02020603050405020304" pitchFamily="18" charset="0"/>
                        </a:rPr>
                        <a:t>Tarafından</a:t>
                      </a:r>
                      <a:r>
                        <a:rPr lang="en-US" sz="1400" b="1" strike="noStrike" spc="-15" dirty="0">
                          <a:solidFill>
                            <a:schemeClr val="tx1"/>
                          </a:solidFill>
                          <a:latin typeface="Times New Roman" panose="02020603050405020304" pitchFamily="18" charset="0"/>
                          <a:cs typeface="Times New Roman" panose="02020603050405020304" pitchFamily="18" charset="0"/>
                        </a:rPr>
                        <a:t>  </a:t>
                      </a:r>
                      <a:r>
                        <a:rPr lang="en-US" sz="1400" b="1" strike="noStrike" spc="-7" dirty="0" err="1">
                          <a:solidFill>
                            <a:schemeClr val="tx1"/>
                          </a:solidFill>
                          <a:latin typeface="Times New Roman" panose="02020603050405020304" pitchFamily="18" charset="0"/>
                          <a:cs typeface="Times New Roman" panose="02020603050405020304" pitchFamily="18" charset="0"/>
                        </a:rPr>
                        <a:t>Ödenenler</a:t>
                      </a:r>
                      <a:r>
                        <a:rPr lang="en-US" sz="1400" b="1" strike="noStrike" spc="-7" dirty="0">
                          <a:solidFill>
                            <a:schemeClr val="tx1"/>
                          </a:solidFill>
                          <a:latin typeface="Times New Roman" panose="02020603050405020304" pitchFamily="18" charset="0"/>
                          <a:cs typeface="Times New Roman" panose="02020603050405020304" pitchFamily="18" charset="0"/>
                        </a:rPr>
                        <a:t> </a:t>
                      </a:r>
                      <a:r>
                        <a:rPr lang="en-US" sz="1400" b="1" strike="noStrike" spc="-1" dirty="0">
                          <a:solidFill>
                            <a:schemeClr val="tx1"/>
                          </a:solidFill>
                          <a:latin typeface="Times New Roman" panose="02020603050405020304" pitchFamily="18" charset="0"/>
                          <a:cs typeface="Times New Roman" panose="02020603050405020304" pitchFamily="18" charset="0"/>
                        </a:rPr>
                        <a:t>(G0)</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lgn="ctr">
                        <a:lnSpc>
                          <a:spcPct val="100000"/>
                        </a:lnSpc>
                        <a:spcBef>
                          <a:spcPts val="295"/>
                        </a:spcBef>
                        <a:tabLst>
                          <a:tab pos="0" algn="l"/>
                        </a:tabLst>
                      </a:pPr>
                      <a:r>
                        <a:rPr lang="en-US" sz="1400" b="1" strike="noStrike" spc="-1" dirty="0">
                          <a:solidFill>
                            <a:schemeClr val="tx1"/>
                          </a:solidFill>
                          <a:latin typeface="Times New Roman" panose="02020603050405020304" pitchFamily="18" charset="0"/>
                          <a:cs typeface="Times New Roman" panose="02020603050405020304" pitchFamily="18" charset="0"/>
                        </a:rPr>
                        <a:t>GSS </a:t>
                      </a:r>
                      <a:r>
                        <a:rPr lang="en-US" sz="1400" b="1" strike="noStrike" spc="-7" dirty="0" err="1">
                          <a:solidFill>
                            <a:schemeClr val="tx1"/>
                          </a:solidFill>
                          <a:latin typeface="Times New Roman" panose="02020603050405020304" pitchFamily="18" charset="0"/>
                          <a:cs typeface="Times New Roman" panose="02020603050405020304" pitchFamily="18" charset="0"/>
                        </a:rPr>
                        <a:t>Primi</a:t>
                      </a:r>
                      <a:r>
                        <a:rPr lang="en-US" sz="1400" b="1" strike="noStrike" spc="-7" dirty="0">
                          <a:solidFill>
                            <a:schemeClr val="tx1"/>
                          </a:solidFill>
                          <a:latin typeface="Times New Roman" panose="02020603050405020304" pitchFamily="18" charset="0"/>
                          <a:cs typeface="Times New Roman" panose="02020603050405020304" pitchFamily="18" charset="0"/>
                        </a:rPr>
                        <a:t> </a:t>
                      </a:r>
                      <a:r>
                        <a:rPr lang="en-US" sz="1400" b="1" strike="noStrike" spc="-7" dirty="0" err="1">
                          <a:solidFill>
                            <a:schemeClr val="tx1"/>
                          </a:solidFill>
                          <a:latin typeface="Times New Roman" panose="02020603050405020304" pitchFamily="18" charset="0"/>
                          <a:cs typeface="Times New Roman" panose="02020603050405020304" pitchFamily="18" charset="0"/>
                        </a:rPr>
                        <a:t>Kendileri</a:t>
                      </a:r>
                      <a:r>
                        <a:rPr lang="en-US" sz="1400" b="1" strike="noStrike" spc="-7" dirty="0">
                          <a:solidFill>
                            <a:schemeClr val="tx1"/>
                          </a:solidFill>
                          <a:latin typeface="Times New Roman" panose="02020603050405020304" pitchFamily="18" charset="0"/>
                          <a:cs typeface="Times New Roman" panose="02020603050405020304" pitchFamily="18" charset="0"/>
                        </a:rPr>
                        <a:t> </a:t>
                      </a:r>
                      <a:r>
                        <a:rPr lang="en-US" sz="1400" b="1" strike="noStrike" spc="-15" dirty="0" err="1">
                          <a:solidFill>
                            <a:schemeClr val="tx1"/>
                          </a:solidFill>
                          <a:latin typeface="Times New Roman" panose="02020603050405020304" pitchFamily="18" charset="0"/>
                          <a:cs typeface="Times New Roman" panose="02020603050405020304" pitchFamily="18" charset="0"/>
                        </a:rPr>
                        <a:t>Tarafından</a:t>
                      </a:r>
                      <a:r>
                        <a:rPr lang="en-US" sz="1400" b="1" strike="noStrike" spc="-15" dirty="0">
                          <a:solidFill>
                            <a:schemeClr val="tx1"/>
                          </a:solidFill>
                          <a:latin typeface="Times New Roman" panose="02020603050405020304" pitchFamily="18" charset="0"/>
                          <a:cs typeface="Times New Roman" panose="02020603050405020304" pitchFamily="18" charset="0"/>
                        </a:rPr>
                        <a:t>  </a:t>
                      </a:r>
                      <a:r>
                        <a:rPr lang="en-US" sz="1400" b="1" strike="noStrike" spc="-7" dirty="0" err="1">
                          <a:solidFill>
                            <a:schemeClr val="tx1"/>
                          </a:solidFill>
                          <a:latin typeface="Times New Roman" panose="02020603050405020304" pitchFamily="18" charset="0"/>
                          <a:cs typeface="Times New Roman" panose="02020603050405020304" pitchFamily="18" charset="0"/>
                        </a:rPr>
                        <a:t>Ödenenler</a:t>
                      </a:r>
                      <a:r>
                        <a:rPr lang="en-US" sz="1400" b="1" strike="noStrike" spc="-1" dirty="0">
                          <a:solidFill>
                            <a:schemeClr val="tx1"/>
                          </a:solidFill>
                          <a:latin typeface="Times New Roman" panose="02020603050405020304" pitchFamily="18" charset="0"/>
                          <a:cs typeface="Times New Roman" panose="02020603050405020304" pitchFamily="18" charset="0"/>
                        </a:rPr>
                        <a:t> (G1)</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418334">
                <a:tc>
                  <a:txBody>
                    <a:bodyPr/>
                    <a:lstStyle/>
                    <a:p>
                      <a:pPr marL="720" algn="ctr">
                        <a:lnSpc>
                          <a:spcPct val="100000"/>
                        </a:lnSpc>
                      </a:pPr>
                      <a:r>
                        <a:rPr lang="tr-TR" sz="1400" b="0" strike="noStrike" spc="77" dirty="0">
                          <a:solidFill>
                            <a:schemeClr val="tx1"/>
                          </a:solidFill>
                          <a:latin typeface="Times New Roman" panose="02020603050405020304" pitchFamily="18" charset="0"/>
                          <a:cs typeface="Times New Roman" panose="02020603050405020304" pitchFamily="18" charset="0"/>
                        </a:rPr>
                        <a:t>7.500</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400" b="0" strike="noStrike" spc="18" dirty="0">
                          <a:solidFill>
                            <a:schemeClr val="tx1"/>
                          </a:solidFill>
                          <a:latin typeface="Times New Roman" panose="02020603050405020304" pitchFamily="18" charset="0"/>
                          <a:cs typeface="Times New Roman" panose="02020603050405020304" pitchFamily="18" charset="0"/>
                        </a:rPr>
                        <a:t>2.782</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pPr>
                      <a:r>
                        <a:rPr lang="tr-TR" sz="1400" b="0" strike="noStrike" spc="24" dirty="0">
                          <a:solidFill>
                            <a:schemeClr val="tx1"/>
                          </a:solidFill>
                          <a:latin typeface="Times New Roman" panose="02020603050405020304" pitchFamily="18" charset="0"/>
                          <a:cs typeface="Times New Roman" panose="02020603050405020304" pitchFamily="18" charset="0"/>
                        </a:rPr>
                        <a:t>2.991</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7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a:solidFill>
                  <a:srgbClr val="000000"/>
                </a:solidFill>
                <a:latin typeface="Trebuchet MS"/>
              </a:rPr>
              <a:t> </a:t>
            </a:r>
            <a:endParaRPr lang="tr-TR" sz="1800" b="0" strike="noStrike" spc="-1">
              <a:latin typeface="Arial"/>
            </a:endParaRPr>
          </a:p>
          <a:p>
            <a:pPr>
              <a:lnSpc>
                <a:spcPct val="100000"/>
              </a:lnSpc>
            </a:pPr>
            <a:endParaRPr lang="tr-TR" sz="1800" b="0" strike="noStrike" spc="-1">
              <a:latin typeface="Arial"/>
            </a:endParaRPr>
          </a:p>
          <a:p>
            <a:pPr>
              <a:lnSpc>
                <a:spcPct val="100000"/>
              </a:lnSpc>
              <a:spcBef>
                <a:spcPts val="54"/>
              </a:spcBef>
            </a:pPr>
            <a:endParaRPr lang="tr-TR" sz="1800" b="0" strike="noStrike" spc="-1">
              <a:latin typeface="Arial"/>
            </a:endParaRPr>
          </a:p>
          <a:p>
            <a:pPr marL="101520">
              <a:lnSpc>
                <a:spcPct val="100000"/>
              </a:lnSpc>
            </a:pPr>
            <a:r>
              <a:rPr lang="en-US" sz="1800" b="0" u="heavy" strike="noStrike" spc="-452">
                <a:solidFill>
                  <a:srgbClr val="C00000"/>
                </a:solidFill>
                <a:uFill>
                  <a:solidFill>
                    <a:srgbClr val="C00000"/>
                  </a:solidFill>
                </a:uFill>
                <a:latin typeface="Times New Roman"/>
              </a:rPr>
              <a:t> </a:t>
            </a:r>
            <a:endParaRPr lang="tr-TR" sz="1800" b="0" strike="noStrike" spc="-1">
              <a:latin typeface="Arial"/>
            </a:endParaRPr>
          </a:p>
        </p:txBody>
      </p:sp>
      <p:sp>
        <p:nvSpPr>
          <p:cNvPr id="272" name="PlaceHolder 1"/>
          <p:cNvSpPr>
            <a:spLocks noGrp="1"/>
          </p:cNvSpPr>
          <p:nvPr>
            <p:ph type="title" idx="4294967295"/>
          </p:nvPr>
        </p:nvSpPr>
        <p:spPr>
          <a:xfrm>
            <a:off x="1746963" y="349418"/>
            <a:ext cx="64069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panose="02020603050405020304" pitchFamily="18" charset="0"/>
                <a:cs typeface="Times New Roman" panose="02020603050405020304" pitchFamily="18" charset="0"/>
              </a:rPr>
              <a:t>    SOSYAL </a:t>
            </a:r>
            <a:r>
              <a:rPr lang="tr-TR" sz="3200" b="1" strike="noStrike" cap="all" spc="-7" dirty="0">
                <a:solidFill>
                  <a:srgbClr val="006FC0"/>
                </a:solidFill>
                <a:latin typeface="Times New Roman" panose="02020603050405020304" pitchFamily="18" charset="0"/>
                <a:cs typeface="Times New Roman" panose="02020603050405020304" pitchFamily="18" charset="0"/>
              </a:rPr>
              <a:t>GÜVENLİK</a:t>
            </a:r>
            <a:r>
              <a:rPr lang="tr-TR" sz="3200" b="1" strike="noStrike" cap="all" spc="12" dirty="0">
                <a:solidFill>
                  <a:srgbClr val="006FC0"/>
                </a:solidFill>
                <a:latin typeface="Times New Roman" panose="02020603050405020304" pitchFamily="18" charset="0"/>
                <a:cs typeface="Times New Roman" panose="02020603050405020304" pitchFamily="18" charset="0"/>
              </a:rPr>
              <a:t> </a:t>
            </a:r>
            <a:r>
              <a:rPr lang="tr-TR" sz="3200" b="1" strike="noStrike" cap="all" spc="-7" dirty="0">
                <a:solidFill>
                  <a:srgbClr val="006FC0"/>
                </a:solidFill>
                <a:latin typeface="Times New Roman" panose="02020603050405020304" pitchFamily="18" charset="0"/>
                <a:cs typeface="Times New Roman" panose="02020603050405020304" pitchFamily="18" charset="0"/>
              </a:rPr>
              <a:t>MERKEZİ</a:t>
            </a:r>
            <a:endParaRPr lang="en-US" sz="3200" b="0" strike="noStrike" spc="-1" dirty="0">
              <a:solidFill>
                <a:srgbClr val="000000"/>
              </a:solidFill>
              <a:latin typeface="Times New Roman" panose="02020603050405020304" pitchFamily="18" charset="0"/>
              <a:cs typeface="Times New Roman" panose="02020603050405020304" pitchFamily="18" charset="0"/>
            </a:endParaRPr>
          </a:p>
        </p:txBody>
      </p:sp>
      <p:graphicFrame>
        <p:nvGraphicFramePr>
          <p:cNvPr id="274" name="Tablo 7"/>
          <p:cNvGraphicFramePr/>
          <p:nvPr>
            <p:extLst>
              <p:ext uri="{D42A27DB-BD31-4B8C-83A1-F6EECF244321}">
                <p14:modId xmlns:p14="http://schemas.microsoft.com/office/powerpoint/2010/main" val="3486467482"/>
              </p:ext>
            </p:extLst>
          </p:nvPr>
        </p:nvGraphicFramePr>
        <p:xfrm>
          <a:off x="655721" y="1868397"/>
          <a:ext cx="8087985" cy="1529920"/>
        </p:xfrm>
        <a:graphic>
          <a:graphicData uri="http://schemas.openxmlformats.org/drawingml/2006/table">
            <a:tbl>
              <a:tblPr/>
              <a:tblGrid>
                <a:gridCol w="950040">
                  <a:extLst>
                    <a:ext uri="{9D8B030D-6E8A-4147-A177-3AD203B41FA5}">
                      <a16:colId xmlns:a16="http://schemas.microsoft.com/office/drawing/2014/main" val="20000"/>
                    </a:ext>
                  </a:extLst>
                </a:gridCol>
                <a:gridCol w="1145520">
                  <a:extLst>
                    <a:ext uri="{9D8B030D-6E8A-4147-A177-3AD203B41FA5}">
                      <a16:colId xmlns:a16="http://schemas.microsoft.com/office/drawing/2014/main" val="20001"/>
                    </a:ext>
                  </a:extLst>
                </a:gridCol>
                <a:gridCol w="1119600">
                  <a:extLst>
                    <a:ext uri="{9D8B030D-6E8A-4147-A177-3AD203B41FA5}">
                      <a16:colId xmlns:a16="http://schemas.microsoft.com/office/drawing/2014/main" val="20002"/>
                    </a:ext>
                  </a:extLst>
                </a:gridCol>
                <a:gridCol w="1399680">
                  <a:extLst>
                    <a:ext uri="{9D8B030D-6E8A-4147-A177-3AD203B41FA5}">
                      <a16:colId xmlns:a16="http://schemas.microsoft.com/office/drawing/2014/main" val="20003"/>
                    </a:ext>
                  </a:extLst>
                </a:gridCol>
                <a:gridCol w="1306080">
                  <a:extLst>
                    <a:ext uri="{9D8B030D-6E8A-4147-A177-3AD203B41FA5}">
                      <a16:colId xmlns:a16="http://schemas.microsoft.com/office/drawing/2014/main" val="20004"/>
                    </a:ext>
                  </a:extLst>
                </a:gridCol>
                <a:gridCol w="2167065">
                  <a:extLst>
                    <a:ext uri="{9D8B030D-6E8A-4147-A177-3AD203B41FA5}">
                      <a16:colId xmlns:a16="http://schemas.microsoft.com/office/drawing/2014/main" val="20005"/>
                    </a:ext>
                  </a:extLst>
                </a:gridCol>
              </a:tblGrid>
              <a:tr h="354600">
                <a:tc gridSpan="6">
                  <a:txBody>
                    <a:bodyPr/>
                    <a:lstStyle/>
                    <a:p>
                      <a:pPr algn="ctr">
                        <a:lnSpc>
                          <a:spcPct val="100000"/>
                        </a:lnSpc>
                        <a:spcBef>
                          <a:spcPts val="391"/>
                        </a:spcBef>
                      </a:pPr>
                      <a:r>
                        <a:rPr lang="en-US" sz="1600" b="1" strike="noStrike" spc="-7" dirty="0">
                          <a:solidFill>
                            <a:schemeClr val="tx1"/>
                          </a:solidFill>
                          <a:latin typeface="Times New Roman"/>
                        </a:rPr>
                        <a:t>PERSONEL</a:t>
                      </a:r>
                      <a:r>
                        <a:rPr lang="en-US" sz="1600" b="1" strike="noStrike" spc="128" dirty="0">
                          <a:solidFill>
                            <a:schemeClr val="tx1"/>
                          </a:solidFill>
                          <a:latin typeface="Times New Roman"/>
                        </a:rPr>
                        <a:t> </a:t>
                      </a:r>
                      <a:r>
                        <a:rPr lang="en-US" sz="1600" b="1" strike="noStrike" spc="-15" dirty="0">
                          <a:solidFill>
                            <a:schemeClr val="tx1"/>
                          </a:solidFill>
                          <a:latin typeface="Times New Roman"/>
                        </a:rPr>
                        <a:t>DAĞILIMI</a:t>
                      </a:r>
                      <a:endParaRPr lang="tr-TR" sz="1600" b="0" strike="noStrike" spc="-1" dirty="0">
                        <a:solidFill>
                          <a:schemeClr val="tx1"/>
                        </a:solidFill>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756000">
                <a:tc>
                  <a:txBody>
                    <a:bodyPr/>
                    <a:lstStyle/>
                    <a:p>
                      <a:pPr marL="135360" indent="-35640" algn="ctr">
                        <a:lnSpc>
                          <a:spcPct val="100000"/>
                        </a:lnSpc>
                        <a:spcBef>
                          <a:spcPts val="425"/>
                        </a:spcBef>
                        <a:tabLst>
                          <a:tab pos="0" algn="l"/>
                        </a:tabLst>
                      </a:pPr>
                      <a:r>
                        <a:rPr lang="tr-TR" sz="1400" b="1" strike="noStrike" spc="-7" dirty="0">
                          <a:solidFill>
                            <a:schemeClr val="tx1"/>
                          </a:solidFill>
                          <a:latin typeface="Times New Roman" panose="02020603050405020304" pitchFamily="18" charset="0"/>
                          <a:cs typeface="Times New Roman" panose="02020603050405020304" pitchFamily="18" charset="0"/>
                        </a:rPr>
                        <a:t>Müdür</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35720" indent="101520" algn="ctr">
                        <a:lnSpc>
                          <a:spcPct val="100000"/>
                        </a:lnSpc>
                        <a:spcBef>
                          <a:spcPts val="425"/>
                        </a:spcBef>
                        <a:tabLst>
                          <a:tab pos="0" algn="l"/>
                        </a:tabLst>
                      </a:pPr>
                      <a:r>
                        <a:rPr lang="tr-TR" sz="1400" b="1" strike="noStrike" spc="-1" dirty="0">
                          <a:solidFill>
                            <a:schemeClr val="tx1"/>
                          </a:solidFill>
                          <a:latin typeface="Times New Roman" panose="02020603050405020304" pitchFamily="18" charset="0"/>
                          <a:cs typeface="Times New Roman" panose="02020603050405020304" pitchFamily="18" charset="0"/>
                        </a:rPr>
                        <a:t>Memur</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35720" indent="101520" algn="ctr">
                        <a:lnSpc>
                          <a:spcPct val="100000"/>
                        </a:lnSpc>
                        <a:spcBef>
                          <a:spcPts val="425"/>
                        </a:spcBef>
                        <a:tabLst>
                          <a:tab pos="0" algn="l"/>
                        </a:tabLst>
                      </a:pPr>
                      <a:r>
                        <a:rPr lang="tr-TR" sz="1400" b="1" strike="noStrike" spc="-1" dirty="0">
                          <a:solidFill>
                            <a:schemeClr val="tx1"/>
                          </a:solidFill>
                          <a:latin typeface="Times New Roman" panose="02020603050405020304" pitchFamily="18" charset="0"/>
                          <a:cs typeface="Times New Roman" panose="02020603050405020304" pitchFamily="18" charset="0"/>
                        </a:rPr>
                        <a:t>V.H.K.İ.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35720" indent="101520" algn="ctr">
                        <a:lnSpc>
                          <a:spcPct val="100000"/>
                        </a:lnSpc>
                        <a:spcBef>
                          <a:spcPts val="425"/>
                        </a:spcBef>
                        <a:tabLst>
                          <a:tab pos="0" algn="l"/>
                        </a:tabLst>
                      </a:pPr>
                      <a:r>
                        <a:rPr lang="tr-TR" sz="1400" b="1" strike="noStrike" spc="-1" dirty="0">
                          <a:solidFill>
                            <a:schemeClr val="tx1"/>
                          </a:solidFill>
                          <a:latin typeface="Times New Roman" panose="02020603050405020304" pitchFamily="18" charset="0"/>
                          <a:cs typeface="Times New Roman" panose="02020603050405020304" pitchFamily="18" charset="0"/>
                        </a:rPr>
                        <a:t>Sürekli İşçi</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Bef>
                          <a:spcPts val="51"/>
                        </a:spcBef>
                        <a:tabLst>
                          <a:tab pos="0" algn="l"/>
                        </a:tabLst>
                      </a:pPr>
                      <a:r>
                        <a:rPr lang="tr-TR" sz="1400" b="1" strike="noStrike" spc="-12" dirty="0">
                          <a:solidFill>
                            <a:schemeClr val="tx1"/>
                          </a:solidFill>
                          <a:latin typeface="Times New Roman" panose="02020603050405020304" pitchFamily="18" charset="0"/>
                          <a:cs typeface="Times New Roman" panose="02020603050405020304" pitchFamily="18" charset="0"/>
                        </a:rPr>
                        <a:t>Tekniker</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tabLst>
                          <a:tab pos="0" algn="l"/>
                        </a:tabLst>
                      </a:pPr>
                      <a:r>
                        <a:rPr lang="tr-TR" sz="1400" b="1" strike="noStrike" spc="-12" dirty="0">
                          <a:solidFill>
                            <a:schemeClr val="tx1"/>
                          </a:solidFill>
                          <a:latin typeface="Times New Roman" panose="02020603050405020304" pitchFamily="18" charset="0"/>
                          <a:cs typeface="Times New Roman" panose="02020603050405020304" pitchFamily="18" charset="0"/>
                        </a:rPr>
                        <a:t>Toplam</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419320">
                <a:tc>
                  <a:txBody>
                    <a:bodyPr/>
                    <a:lstStyle/>
                    <a:p>
                      <a:pPr algn="ctr">
                        <a:lnSpc>
                          <a:spcPct val="100000"/>
                        </a:lnSpc>
                        <a:spcBef>
                          <a:spcPts val="1216"/>
                        </a:spcBef>
                      </a:pPr>
                      <a:r>
                        <a:rPr lang="en-US" sz="1400" b="0" strike="noStrike" spc="-1" dirty="0">
                          <a:solidFill>
                            <a:schemeClr val="tx1"/>
                          </a:solidFill>
                          <a:latin typeface="Times New Roman" panose="02020603050405020304" pitchFamily="18" charset="0"/>
                          <a:cs typeface="Times New Roman" panose="02020603050405020304" pitchFamily="18" charset="0"/>
                        </a:rPr>
                        <a:t>1</a:t>
                      </a:r>
                      <a:endParaRPr lang="tr-TR" sz="1400" b="0"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0" strike="noStrike" spc="-1" dirty="0">
                          <a:solidFill>
                            <a:schemeClr val="tx1"/>
                          </a:solidFill>
                          <a:latin typeface="Times New Roman" panose="02020603050405020304" pitchFamily="18" charset="0"/>
                          <a:cs typeface="Times New Roman" panose="02020603050405020304" pitchFamily="18"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0" strike="noStrike" spc="-1" dirty="0">
                          <a:solidFill>
                            <a:schemeClr val="tx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0" strike="noStrike" spc="-1"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1216"/>
                        </a:spcBef>
                      </a:pPr>
                      <a:r>
                        <a:rPr lang="tr-TR" sz="1400" b="0" strike="noStrike" spc="-1"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tr-TR" sz="1400" b="0" strike="noStrike" spc="-1" dirty="0">
                          <a:solidFill>
                            <a:schemeClr val="tx1"/>
                          </a:solidFill>
                          <a:latin typeface="Times New Roman" panose="02020603050405020304" pitchFamily="18" charset="0"/>
                          <a:cs typeface="Times New Roman" panose="020206030504050203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9"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0637CE3D-9E52-F399-7E88-DB41E41F5723}"/>
              </a:ext>
            </a:extLst>
          </p:cNvPr>
          <p:cNvSpPr>
            <a:spLocks noGrp="1"/>
          </p:cNvSpPr>
          <p:nvPr>
            <p:ph type="sldNum" idx="12"/>
          </p:nvPr>
        </p:nvSpPr>
        <p:spPr/>
        <p:txBody>
          <a:bodyPr/>
          <a:lstStyle/>
          <a:p>
            <a:pPr algn="r"/>
            <a:fld id="{4C66CDD5-FB62-4212-8535-01DC6434EC81}" type="slidenum">
              <a:rPr lang="tr-TR" spc="-1" smtClean="0"/>
              <a:pPr algn="r"/>
              <a:t>38</a:t>
            </a:fld>
            <a:endParaRPr lang="tr-TR" spc="-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a:solidFill>
                  <a:srgbClr val="000000"/>
                </a:solidFill>
                <a:latin typeface="Trebuchet MS"/>
              </a:rPr>
              <a:t> </a:t>
            </a:r>
            <a:endParaRPr lang="tr-TR" sz="1800" b="0" strike="noStrike" spc="-1">
              <a:latin typeface="Arial"/>
            </a:endParaRPr>
          </a:p>
          <a:p>
            <a:pPr>
              <a:lnSpc>
                <a:spcPct val="100000"/>
              </a:lnSpc>
            </a:pPr>
            <a:endParaRPr lang="tr-TR" sz="1800" b="0" strike="noStrike" spc="-1">
              <a:latin typeface="Arial"/>
            </a:endParaRPr>
          </a:p>
          <a:p>
            <a:pPr>
              <a:lnSpc>
                <a:spcPct val="100000"/>
              </a:lnSpc>
              <a:spcBef>
                <a:spcPts val="54"/>
              </a:spcBef>
            </a:pPr>
            <a:endParaRPr lang="tr-TR" sz="1800" b="0" strike="noStrike" spc="-1">
              <a:latin typeface="Arial"/>
            </a:endParaRPr>
          </a:p>
          <a:p>
            <a:pPr marL="101520">
              <a:lnSpc>
                <a:spcPct val="100000"/>
              </a:lnSpc>
            </a:pPr>
            <a:r>
              <a:rPr lang="en-US" sz="1800" b="0" u="heavy" strike="noStrike" spc="-452">
                <a:solidFill>
                  <a:srgbClr val="C00000"/>
                </a:solidFill>
                <a:uFill>
                  <a:solidFill>
                    <a:srgbClr val="C00000"/>
                  </a:solidFill>
                </a:uFill>
                <a:latin typeface="Times New Roman"/>
              </a:rPr>
              <a:t> </a:t>
            </a:r>
            <a:endParaRPr lang="tr-TR" sz="1800" b="0" strike="noStrike" spc="-1">
              <a:latin typeface="Arial"/>
            </a:endParaRPr>
          </a:p>
        </p:txBody>
      </p:sp>
      <p:sp>
        <p:nvSpPr>
          <p:cNvPr id="276" name="PlaceHolder 1"/>
          <p:cNvSpPr>
            <a:spLocks noGrp="1"/>
          </p:cNvSpPr>
          <p:nvPr>
            <p:ph type="title" idx="4294967295"/>
          </p:nvPr>
        </p:nvSpPr>
        <p:spPr>
          <a:xfrm>
            <a:off x="1873454" y="315087"/>
            <a:ext cx="701375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rebuchet MS"/>
              </a:rPr>
              <a:t> </a:t>
            </a:r>
            <a:r>
              <a:rPr lang="tr-TR" sz="3200" b="1" strike="noStrike" cap="all" spc="-46" dirty="0">
                <a:solidFill>
                  <a:srgbClr val="006FC0"/>
                </a:solidFill>
                <a:latin typeface="Times New Roman"/>
              </a:rPr>
              <a:t>ÇAYIROVA BELEDİYE BAŞKANLIĞI</a:t>
            </a:r>
            <a:endParaRPr lang="en-US" sz="3200" b="0" strike="noStrike" spc="-1" dirty="0">
              <a:solidFill>
                <a:srgbClr val="000000"/>
              </a:solidFill>
              <a:latin typeface="Tw Cen MT"/>
            </a:endParaRPr>
          </a:p>
        </p:txBody>
      </p:sp>
      <p:graphicFrame>
        <p:nvGraphicFramePr>
          <p:cNvPr id="278" name="Tablo 2"/>
          <p:cNvGraphicFramePr/>
          <p:nvPr>
            <p:extLst>
              <p:ext uri="{D42A27DB-BD31-4B8C-83A1-F6EECF244321}">
                <p14:modId xmlns:p14="http://schemas.microsoft.com/office/powerpoint/2010/main" val="3125103635"/>
              </p:ext>
            </p:extLst>
          </p:nvPr>
        </p:nvGraphicFramePr>
        <p:xfrm>
          <a:off x="793261" y="2200320"/>
          <a:ext cx="7918102" cy="3546720"/>
        </p:xfrm>
        <a:graphic>
          <a:graphicData uri="http://schemas.openxmlformats.org/drawingml/2006/table">
            <a:tbl>
              <a:tblPr/>
              <a:tblGrid>
                <a:gridCol w="5439689">
                  <a:extLst>
                    <a:ext uri="{9D8B030D-6E8A-4147-A177-3AD203B41FA5}">
                      <a16:colId xmlns:a16="http://schemas.microsoft.com/office/drawing/2014/main" val="20000"/>
                    </a:ext>
                  </a:extLst>
                </a:gridCol>
                <a:gridCol w="2478413">
                  <a:extLst>
                    <a:ext uri="{9D8B030D-6E8A-4147-A177-3AD203B41FA5}">
                      <a16:colId xmlns:a16="http://schemas.microsoft.com/office/drawing/2014/main" val="20001"/>
                    </a:ext>
                  </a:extLst>
                </a:gridCol>
              </a:tblGrid>
              <a:tr h="436320">
                <a:tc gridSpan="2">
                  <a:txBody>
                    <a:bodyPr/>
                    <a:lstStyle/>
                    <a:p>
                      <a:pPr algn="ctr">
                        <a:lnSpc>
                          <a:spcPct val="100000"/>
                        </a:lnSpc>
                      </a:pPr>
                      <a:r>
                        <a:rPr lang="tr-TR" sz="2000" b="1" strike="noStrike" spc="-1" dirty="0">
                          <a:solidFill>
                            <a:schemeClr val="tx1"/>
                          </a:solidFill>
                          <a:latin typeface="Times New Roman"/>
                        </a:rPr>
                        <a:t>PERSONEL DURUMU</a:t>
                      </a:r>
                      <a:endParaRPr lang="tr-TR" sz="2000" b="0" strike="noStrike" spc="-1" dirty="0">
                        <a:solidFill>
                          <a:schemeClr val="tx1"/>
                        </a:solidFill>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345600">
                <a:tc>
                  <a:txBody>
                    <a:bodyPr/>
                    <a:lstStyle/>
                    <a:p>
                      <a:pPr algn="ctr">
                        <a:lnSpc>
                          <a:spcPct val="100000"/>
                        </a:lnSpc>
                      </a:pPr>
                      <a:r>
                        <a:rPr lang="tr-TR" sz="1600" b="1" strike="noStrike" spc="-1">
                          <a:solidFill>
                            <a:srgbClr val="000000"/>
                          </a:solidFill>
                          <a:latin typeface="Times New Roman"/>
                        </a:rPr>
                        <a:t>    </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pl-PL" sz="1600" b="1" strike="noStrike" spc="-1" dirty="0" smtClean="0">
                          <a:solidFill>
                            <a:srgbClr val="000000"/>
                          </a:solidFill>
                          <a:latin typeface="Times New Roman"/>
                        </a:rPr>
                        <a:t>202</a:t>
                      </a:r>
                      <a:r>
                        <a:rPr lang="tr-TR" sz="1600" b="1" strike="noStrike" spc="-1" dirty="0" smtClean="0">
                          <a:solidFill>
                            <a:srgbClr val="000000"/>
                          </a:solidFill>
                          <a:latin typeface="Times New Roman"/>
                        </a:rPr>
                        <a:t>4</a:t>
                      </a:r>
                      <a:r>
                        <a:rPr lang="pl-PL" sz="1600" b="1" strike="noStrike" spc="-1" dirty="0" smtClean="0">
                          <a:solidFill>
                            <a:srgbClr val="000000"/>
                          </a:solidFill>
                          <a:latin typeface="Times New Roman"/>
                        </a:rPr>
                        <a:t> </a:t>
                      </a:r>
                      <a:r>
                        <a:rPr lang="pl-PL" sz="1600" b="1" strike="noStrike" spc="-1" dirty="0">
                          <a:solidFill>
                            <a:srgbClr val="000000"/>
                          </a:solidFill>
                          <a:latin typeface="Times New Roman"/>
                        </a:rPr>
                        <a:t>YILI </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45600">
                <a:tc>
                  <a:txBody>
                    <a:bodyPr/>
                    <a:lstStyle/>
                    <a:p>
                      <a:pPr>
                        <a:lnSpc>
                          <a:spcPct val="100000"/>
                        </a:lnSpc>
                      </a:pPr>
                      <a:r>
                        <a:rPr lang="tr-TR" sz="1600" b="0" strike="noStrike" spc="-1" dirty="0">
                          <a:solidFill>
                            <a:srgbClr val="000000"/>
                          </a:solidFill>
                          <a:latin typeface="Times New Roman"/>
                        </a:rPr>
                        <a:t>Başkan</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a:solidFill>
                            <a:srgbClr val="000000"/>
                          </a:solidFill>
                          <a:latin typeface="Times New Roman"/>
                        </a:rPr>
                        <a:t>1</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5600">
                <a:tc>
                  <a:txBody>
                    <a:bodyPr/>
                    <a:lstStyle/>
                    <a:p>
                      <a:pPr>
                        <a:lnSpc>
                          <a:spcPct val="100000"/>
                        </a:lnSpc>
                        <a:tabLst>
                          <a:tab pos="0" algn="l"/>
                        </a:tabLst>
                      </a:pPr>
                      <a:r>
                        <a:rPr lang="tr-TR" sz="1600" b="0" strike="noStrike" spc="-1" dirty="0">
                          <a:solidFill>
                            <a:srgbClr val="000000"/>
                          </a:solidFill>
                          <a:latin typeface="Times New Roman"/>
                        </a:rPr>
                        <a:t>Başkan Yardımcısı</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a:solidFill>
                            <a:srgbClr val="000000"/>
                          </a:solidFill>
                          <a:latin typeface="Times New Roman"/>
                        </a:rPr>
                        <a:t>4</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5600">
                <a:tc>
                  <a:txBody>
                    <a:bodyPr/>
                    <a:lstStyle/>
                    <a:p>
                      <a:pPr>
                        <a:lnSpc>
                          <a:spcPct val="100000"/>
                        </a:lnSpc>
                      </a:pPr>
                      <a:r>
                        <a:rPr lang="tr-TR" sz="1600" b="0" strike="noStrike" spc="-1" dirty="0">
                          <a:solidFill>
                            <a:srgbClr val="000000"/>
                          </a:solidFill>
                          <a:latin typeface="Times New Roman"/>
                        </a:rPr>
                        <a:t>Müdür</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a:solidFill>
                            <a:srgbClr val="000000"/>
                          </a:solidFill>
                          <a:latin typeface="Times New Roman"/>
                        </a:rPr>
                        <a:t>22</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5600">
                <a:tc>
                  <a:txBody>
                    <a:bodyPr/>
                    <a:lstStyle/>
                    <a:p>
                      <a:pPr>
                        <a:lnSpc>
                          <a:spcPct val="100000"/>
                        </a:lnSpc>
                      </a:pPr>
                      <a:r>
                        <a:rPr lang="tr-TR" sz="1600" b="0" strike="noStrike" spc="-1" dirty="0">
                          <a:solidFill>
                            <a:srgbClr val="000000"/>
                          </a:solidFill>
                          <a:latin typeface="Times New Roman"/>
                        </a:rPr>
                        <a:t>Memur</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smtClean="0">
                          <a:solidFill>
                            <a:srgbClr val="000000"/>
                          </a:solidFill>
                          <a:latin typeface="Times New Roman"/>
                        </a:rPr>
                        <a:t>107</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5600">
                <a:tc>
                  <a:txBody>
                    <a:bodyPr/>
                    <a:lstStyle/>
                    <a:p>
                      <a:pPr>
                        <a:lnSpc>
                          <a:spcPct val="100000"/>
                        </a:lnSpc>
                      </a:pPr>
                      <a:r>
                        <a:rPr lang="tr-TR" sz="1600" b="0" strike="noStrike" spc="-1" dirty="0">
                          <a:solidFill>
                            <a:srgbClr val="000000"/>
                          </a:solidFill>
                          <a:latin typeface="Times New Roman"/>
                        </a:rPr>
                        <a:t>Sözleşmeli Personel</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a:solidFill>
                            <a:srgbClr val="000000"/>
                          </a:solidFill>
                          <a:latin typeface="Times New Roman"/>
                        </a:rPr>
                        <a:t>0</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5600">
                <a:tc>
                  <a:txBody>
                    <a:bodyPr/>
                    <a:lstStyle/>
                    <a:p>
                      <a:pPr>
                        <a:lnSpc>
                          <a:spcPct val="100000"/>
                        </a:lnSpc>
                      </a:pPr>
                      <a:r>
                        <a:rPr lang="tr-TR" sz="1600" b="0" strike="noStrike" spc="-1" dirty="0">
                          <a:solidFill>
                            <a:srgbClr val="000000"/>
                          </a:solidFill>
                          <a:latin typeface="Times New Roman"/>
                        </a:rPr>
                        <a:t>ARGEN A.Ş. Çalışanı</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smtClean="0">
                          <a:solidFill>
                            <a:srgbClr val="000000"/>
                          </a:solidFill>
                          <a:latin typeface="Times New Roman"/>
                        </a:rPr>
                        <a:t>829</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5600">
                <a:tc>
                  <a:txBody>
                    <a:bodyPr/>
                    <a:lstStyle/>
                    <a:p>
                      <a:pPr>
                        <a:lnSpc>
                          <a:spcPct val="100000"/>
                        </a:lnSpc>
                      </a:pPr>
                      <a:r>
                        <a:rPr lang="tr-TR" sz="1600" b="0" strike="noStrike" spc="-1" dirty="0">
                          <a:solidFill>
                            <a:srgbClr val="000000"/>
                          </a:solidFill>
                          <a:latin typeface="Times New Roman"/>
                        </a:rPr>
                        <a:t>İşçi</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r-TR" sz="1600" b="0" strike="noStrike" spc="-1" dirty="0" smtClean="0">
                          <a:solidFill>
                            <a:srgbClr val="000000"/>
                          </a:solidFill>
                          <a:latin typeface="Times New Roman"/>
                        </a:rPr>
                        <a:t>60</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5600">
                <a:tc>
                  <a:txBody>
                    <a:bodyPr/>
                    <a:lstStyle/>
                    <a:p>
                      <a:pPr algn="ctr">
                        <a:lnSpc>
                          <a:spcPct val="100000"/>
                        </a:lnSpc>
                      </a:pPr>
                      <a:r>
                        <a:rPr lang="tr-TR" sz="1600" b="1" strike="noStrike" spc="-1">
                          <a:solidFill>
                            <a:srgbClr val="000000"/>
                          </a:solidFill>
                          <a:latin typeface="Times New Roman"/>
                        </a:rPr>
                        <a:t>  GENEL TOPLAM</a:t>
                      </a:r>
                      <a:endParaRPr lang="tr-TR" sz="1600" b="0" strike="noStrike" spc="-1">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tr-TR" sz="1600" b="1" strike="noStrike" spc="-1" dirty="0" smtClean="0">
                          <a:solidFill>
                            <a:srgbClr val="000000"/>
                          </a:solidFill>
                          <a:latin typeface="Times New Roman"/>
                        </a:rPr>
                        <a:t>1.023</a:t>
                      </a:r>
                      <a:endParaRPr lang="tr-TR" sz="1600" b="0" strike="noStrike" spc="-1" dirty="0">
                        <a:latin typeface="Arial"/>
                      </a:endParaRPr>
                    </a:p>
                  </a:txBody>
                  <a:tcPr marL="9360" marR="9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9"/>
                  </a:ext>
                </a:extLst>
              </a:tr>
            </a:tbl>
          </a:graphicData>
        </a:graphic>
      </p:graphicFrame>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02DEA9BE-033F-F529-DFE0-87C915A53A3C}"/>
              </a:ext>
            </a:extLst>
          </p:cNvPr>
          <p:cNvSpPr>
            <a:spLocks noGrp="1"/>
          </p:cNvSpPr>
          <p:nvPr>
            <p:ph type="sldNum" idx="12"/>
          </p:nvPr>
        </p:nvSpPr>
        <p:spPr/>
        <p:txBody>
          <a:bodyPr/>
          <a:lstStyle/>
          <a:p>
            <a:pPr algn="r"/>
            <a:fld id="{4C66CDD5-FB62-4212-8535-01DC6434EC81}" type="slidenum">
              <a:rPr lang="tr-TR" spc="-1" smtClean="0"/>
              <a:pPr algn="r"/>
              <a:t>39</a:t>
            </a:fld>
            <a:endParaRPr lang="tr-TR" spc="-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object 2"/>
          <p:cNvSpPr/>
          <p:nvPr/>
        </p:nvSpPr>
        <p:spPr>
          <a:xfrm>
            <a:off x="295200" y="1720440"/>
            <a:ext cx="7345440" cy="258120"/>
          </a:xfrm>
          <a:prstGeom prst="rect">
            <a:avLst/>
          </a:prstGeom>
          <a:noFill/>
          <a:ln w="0">
            <a:noFill/>
          </a:ln>
        </p:spPr>
        <p:style>
          <a:lnRef idx="0">
            <a:scrgbClr r="0" g="0" b="0"/>
          </a:lnRef>
          <a:fillRef idx="0">
            <a:scrgbClr r="0" g="0" b="0"/>
          </a:fillRef>
          <a:effectRef idx="0">
            <a:scrgbClr r="0" g="0" b="0"/>
          </a:effectRef>
          <a:fontRef idx="minor"/>
        </p:style>
      </p:sp>
      <p:sp>
        <p:nvSpPr>
          <p:cNvPr id="105" name="PlaceHolder 1"/>
          <p:cNvSpPr>
            <a:spLocks noGrp="1"/>
          </p:cNvSpPr>
          <p:nvPr>
            <p:ph type="title" idx="4294967295"/>
          </p:nvPr>
        </p:nvSpPr>
        <p:spPr>
          <a:xfrm>
            <a:off x="1850252" y="350113"/>
            <a:ext cx="6981776"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600" b="1" strike="noStrike" cap="all" spc="-32" dirty="0">
                <a:solidFill>
                  <a:srgbClr val="006FC0"/>
                </a:solidFill>
                <a:latin typeface="Times New Roman"/>
              </a:rPr>
              <a:t>İLÇEMİZİN COĞRAFİ KONUMU</a:t>
            </a:r>
            <a:endParaRPr lang="en-US" sz="3600" b="0" strike="noStrike" spc="-1" dirty="0">
              <a:solidFill>
                <a:srgbClr val="000000"/>
              </a:solidFill>
              <a:latin typeface="Tw Cen MT"/>
            </a:endParaRPr>
          </a:p>
        </p:txBody>
      </p:sp>
      <p:sp>
        <p:nvSpPr>
          <p:cNvPr id="107" name="Dikdörtgen 5"/>
          <p:cNvSpPr/>
          <p:nvPr/>
        </p:nvSpPr>
        <p:spPr>
          <a:xfrm>
            <a:off x="530540" y="2106153"/>
            <a:ext cx="8301488" cy="304553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5600" indent="-355600" algn="just">
              <a:lnSpc>
                <a:spcPct val="100000"/>
              </a:lnSpc>
              <a:buClr>
                <a:srgbClr val="000000"/>
              </a:buClr>
              <a:buFont typeface="Wingdings" charset="2"/>
              <a:buChar char=""/>
            </a:pPr>
            <a:r>
              <a:rPr lang="tr-TR" sz="2400" b="0" strike="noStrike" spc="-1" dirty="0">
                <a:solidFill>
                  <a:srgbClr val="000000"/>
                </a:solidFill>
                <a:latin typeface="Times New Roman"/>
              </a:rPr>
              <a:t>İlçemizin doğusu</a:t>
            </a:r>
            <a:r>
              <a:rPr lang="tr-TR" sz="2400" spc="-1" dirty="0">
                <a:solidFill>
                  <a:srgbClr val="000000"/>
                </a:solidFill>
                <a:latin typeface="Times New Roman"/>
              </a:rPr>
              <a:t> </a:t>
            </a:r>
            <a:r>
              <a:rPr lang="tr-TR" sz="2400" b="0" strike="noStrike" spc="-1" dirty="0">
                <a:solidFill>
                  <a:srgbClr val="000000"/>
                </a:solidFill>
                <a:latin typeface="Times New Roman"/>
              </a:rPr>
              <a:t>ve güneydoğusunda Gebze, batısı ve kuzeyinde Tuzla, güneyinde Darıca ilçeleri yer almaktadır.</a:t>
            </a:r>
            <a:r>
              <a:rPr lang="tr-TR" sz="2400" spc="-1" dirty="0">
                <a:solidFill>
                  <a:srgbClr val="000000"/>
                </a:solidFill>
                <a:latin typeface="Times New Roman"/>
              </a:rPr>
              <a:t> </a:t>
            </a:r>
          </a:p>
          <a:p>
            <a:pPr algn="just">
              <a:lnSpc>
                <a:spcPct val="100000"/>
              </a:lnSpc>
              <a:buClr>
                <a:srgbClr val="000000"/>
              </a:buClr>
            </a:pPr>
            <a:endParaRPr lang="tr-TR" sz="2400" spc="-1" dirty="0">
              <a:solidFill>
                <a:srgbClr val="000000"/>
              </a:solidFill>
              <a:latin typeface="Times New Roman"/>
            </a:endParaRPr>
          </a:p>
          <a:p>
            <a:pPr marL="355600" indent="-355600" algn="just">
              <a:lnSpc>
                <a:spcPct val="100000"/>
              </a:lnSpc>
              <a:buClr>
                <a:srgbClr val="000000"/>
              </a:buClr>
              <a:buFont typeface="Wingdings" charset="2"/>
              <a:buChar char=""/>
            </a:pPr>
            <a:r>
              <a:rPr lang="tr-TR" sz="2400" spc="-1" dirty="0">
                <a:solidFill>
                  <a:srgbClr val="000000"/>
                </a:solidFill>
                <a:latin typeface="Times New Roman"/>
              </a:rPr>
              <a:t>İlçemiz</a:t>
            </a:r>
            <a:r>
              <a:rPr lang="tr-TR" sz="2400" b="1" spc="-1" dirty="0">
                <a:solidFill>
                  <a:srgbClr val="000000"/>
                </a:solidFill>
                <a:latin typeface="Times New Roman"/>
              </a:rPr>
              <a:t> 28.918 k</a:t>
            </a:r>
            <a:r>
              <a:rPr lang="tr-TR" sz="2400" b="1" spc="-26" dirty="0">
                <a:solidFill>
                  <a:srgbClr val="000000"/>
                </a:solidFill>
                <a:latin typeface="Times New Roman"/>
              </a:rPr>
              <a:t>m²</a:t>
            </a:r>
            <a:r>
              <a:rPr lang="tr-TR" sz="2400" spc="-1" dirty="0">
                <a:solidFill>
                  <a:srgbClr val="000000"/>
                </a:solidFill>
                <a:latin typeface="Times New Roman"/>
              </a:rPr>
              <a:t>’lik yüz ölçüme sahiptir.</a:t>
            </a:r>
          </a:p>
          <a:p>
            <a:pPr marL="355600" indent="-355600" algn="just">
              <a:lnSpc>
                <a:spcPct val="100000"/>
              </a:lnSpc>
              <a:buClr>
                <a:srgbClr val="000000"/>
              </a:buClr>
              <a:buFont typeface="Wingdings" charset="2"/>
              <a:buChar char=""/>
              <a:tabLst>
                <a:tab pos="0" algn="l"/>
              </a:tabLst>
            </a:pPr>
            <a:endParaRPr lang="tr-TR" sz="2400" b="0" strike="noStrike" spc="-1" dirty="0">
              <a:solidFill>
                <a:srgbClr val="000000"/>
              </a:solidFill>
              <a:latin typeface="Times New Roman"/>
            </a:endParaRPr>
          </a:p>
          <a:p>
            <a:pPr marL="355600" indent="-355600" algn="just">
              <a:lnSpc>
                <a:spcPct val="100000"/>
              </a:lnSpc>
              <a:buClr>
                <a:srgbClr val="000000"/>
              </a:buClr>
              <a:buFont typeface="Wingdings" charset="2"/>
              <a:buChar char=""/>
              <a:tabLst>
                <a:tab pos="0" algn="l"/>
              </a:tabLst>
            </a:pPr>
            <a:r>
              <a:rPr lang="tr-TR" sz="2400" b="0" strike="noStrike" spc="-1" dirty="0">
                <a:solidFill>
                  <a:srgbClr val="000000"/>
                </a:solidFill>
                <a:latin typeface="Times New Roman"/>
              </a:rPr>
              <a:t>Uluslararası havalimanı, limanlar ve Osmangazi Köprüsü gibi önemli geçiş noktalarına yakın olması ve İstanbul’a komşu olması ilçemizin coğrafi konumunun önemini arttırmaktadır.</a:t>
            </a:r>
            <a:endParaRPr lang="tr-TR" sz="2400" b="0" strike="noStrike" spc="-1" dirty="0">
              <a:latin typeface="Arial"/>
            </a:endParaRPr>
          </a:p>
        </p:txBody>
      </p:sp>
      <p:sp>
        <p:nvSpPr>
          <p:cNvPr id="6"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2BE4739B-D926-2A97-6B6A-04B3E495D341}"/>
              </a:ext>
            </a:extLst>
          </p:cNvPr>
          <p:cNvSpPr>
            <a:spLocks noGrp="1"/>
          </p:cNvSpPr>
          <p:nvPr>
            <p:ph type="sldNum" idx="12"/>
          </p:nvPr>
        </p:nvSpPr>
        <p:spPr/>
        <p:txBody>
          <a:bodyPr/>
          <a:lstStyle/>
          <a:p>
            <a:pPr algn="r"/>
            <a:fld id="{4C66CDD5-FB62-4212-8535-01DC6434EC81}" type="slidenum">
              <a:rPr lang="tr-TR" spc="-1" smtClean="0"/>
              <a:pPr algn="r"/>
              <a:t>4</a:t>
            </a:fld>
            <a:endParaRPr lang="tr-TR" spc="-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a:solidFill>
                  <a:srgbClr val="000000"/>
                </a:solidFill>
                <a:latin typeface="Trebuchet MS"/>
              </a:rPr>
              <a:t> </a:t>
            </a:r>
            <a:endParaRPr lang="tr-TR" sz="1800" b="0" strike="noStrike" spc="-1">
              <a:latin typeface="Arial"/>
            </a:endParaRPr>
          </a:p>
          <a:p>
            <a:pPr>
              <a:lnSpc>
                <a:spcPct val="100000"/>
              </a:lnSpc>
            </a:pPr>
            <a:endParaRPr lang="tr-TR" sz="1800" b="0" strike="noStrike" spc="-1">
              <a:latin typeface="Arial"/>
            </a:endParaRPr>
          </a:p>
          <a:p>
            <a:pPr>
              <a:lnSpc>
                <a:spcPct val="100000"/>
              </a:lnSpc>
              <a:spcBef>
                <a:spcPts val="54"/>
              </a:spcBef>
            </a:pPr>
            <a:endParaRPr lang="tr-TR" sz="1800" b="0" strike="noStrike" spc="-1">
              <a:latin typeface="Arial"/>
            </a:endParaRPr>
          </a:p>
          <a:p>
            <a:pPr marL="101520">
              <a:lnSpc>
                <a:spcPct val="100000"/>
              </a:lnSpc>
            </a:pPr>
            <a:r>
              <a:rPr lang="en-US" sz="1800" b="0" u="heavy" strike="noStrike" spc="-452">
                <a:solidFill>
                  <a:srgbClr val="C00000"/>
                </a:solidFill>
                <a:uFill>
                  <a:solidFill>
                    <a:srgbClr val="C00000"/>
                  </a:solidFill>
                </a:uFill>
                <a:latin typeface="Times New Roman"/>
              </a:rPr>
              <a:t> </a:t>
            </a:r>
            <a:endParaRPr lang="tr-TR" sz="1800" b="0" strike="noStrike" spc="-1">
              <a:latin typeface="Arial"/>
            </a:endParaRPr>
          </a:p>
        </p:txBody>
      </p:sp>
      <p:sp>
        <p:nvSpPr>
          <p:cNvPr id="280" name="PlaceHolder 1"/>
          <p:cNvSpPr>
            <a:spLocks noGrp="1"/>
          </p:cNvSpPr>
          <p:nvPr>
            <p:ph type="title" idx="4294967295"/>
          </p:nvPr>
        </p:nvSpPr>
        <p:spPr>
          <a:xfrm>
            <a:off x="1555560" y="340428"/>
            <a:ext cx="76197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283" name="object 5"/>
          <p:cNvSpPr/>
          <p:nvPr/>
        </p:nvSpPr>
        <p:spPr>
          <a:xfrm>
            <a:off x="672633" y="1841343"/>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tr-TR" sz="2800" b="0" strike="noStrike" spc="-1" dirty="0">
                <a:solidFill>
                  <a:srgbClr val="000000"/>
                </a:solidFill>
                <a:latin typeface="Times New Roman"/>
              </a:rPr>
              <a:t>                        </a:t>
            </a:r>
            <a:r>
              <a:rPr lang="tr-TR" sz="2800" b="1" strike="noStrike" spc="-1" dirty="0">
                <a:solidFill>
                  <a:srgbClr val="2FA3EE"/>
                </a:solidFill>
                <a:latin typeface="Times New Roman"/>
              </a:rPr>
              <a:t>PROJE VE YATIRIMLAR</a:t>
            </a:r>
            <a:endParaRPr lang="tr-TR" sz="2800" b="0" strike="noStrike" spc="-1" dirty="0">
              <a:latin typeface="Arial"/>
            </a:endParaRPr>
          </a:p>
        </p:txBody>
      </p:sp>
      <p:sp>
        <p:nvSpPr>
          <p:cNvPr id="284" name="Dikdörtgen 1"/>
          <p:cNvSpPr/>
          <p:nvPr/>
        </p:nvSpPr>
        <p:spPr>
          <a:xfrm>
            <a:off x="6482897" y="2834701"/>
            <a:ext cx="2557411" cy="230430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97720" indent="-285840" algn="ctr">
              <a:lnSpc>
                <a:spcPct val="100000"/>
              </a:lnSpc>
              <a:spcBef>
                <a:spcPts val="1054"/>
              </a:spcBef>
              <a:buClr>
                <a:srgbClr val="000000"/>
              </a:buClr>
              <a:buFont typeface="Wingdings" charset="2"/>
              <a:buChar char=""/>
              <a:tabLst>
                <a:tab pos="321840" algn="l"/>
                <a:tab pos="322560" algn="l"/>
              </a:tabLst>
            </a:pPr>
            <a:r>
              <a:rPr lang="tr-TR" sz="1400" b="0" strike="noStrike" spc="-26" dirty="0">
                <a:solidFill>
                  <a:srgbClr val="000000"/>
                </a:solidFill>
                <a:latin typeface="Times New Roman" panose="02020603050405020304" pitchFamily="18" charset="0"/>
                <a:cs typeface="Times New Roman" panose="02020603050405020304" pitchFamily="18" charset="0"/>
              </a:rPr>
              <a:t>200 Yataklı</a:t>
            </a:r>
            <a:endParaRPr lang="tr-TR" sz="1400" b="0" strike="noStrike" spc="-1" dirty="0">
              <a:latin typeface="Times New Roman" panose="02020603050405020304" pitchFamily="18" charset="0"/>
              <a:cs typeface="Times New Roman" panose="02020603050405020304" pitchFamily="18" charset="0"/>
            </a:endParaRPr>
          </a:p>
          <a:p>
            <a:pPr marL="297720" indent="-285840" algn="ctr">
              <a:lnSpc>
                <a:spcPct val="100000"/>
              </a:lnSpc>
              <a:spcBef>
                <a:spcPts val="1054"/>
              </a:spcBef>
              <a:buClr>
                <a:srgbClr val="000000"/>
              </a:buClr>
              <a:buFont typeface="Wingdings" charset="2"/>
              <a:buChar char=""/>
              <a:tabLst>
                <a:tab pos="321840" algn="l"/>
                <a:tab pos="322560" algn="l"/>
              </a:tabLst>
            </a:pPr>
            <a:r>
              <a:rPr lang="tr-TR" sz="1400" spc="-26" dirty="0">
                <a:solidFill>
                  <a:srgbClr val="000000"/>
                </a:solidFill>
                <a:latin typeface="Times New Roman" panose="02020603050405020304" pitchFamily="18" charset="0"/>
                <a:cs typeface="Times New Roman" panose="02020603050405020304" pitchFamily="18" charset="0"/>
              </a:rPr>
              <a:t>96</a:t>
            </a:r>
            <a:r>
              <a:rPr lang="tr-TR" sz="1400" b="0" strike="noStrike" spc="-26" dirty="0">
                <a:solidFill>
                  <a:srgbClr val="000000"/>
                </a:solidFill>
                <a:latin typeface="Times New Roman" panose="02020603050405020304" pitchFamily="18" charset="0"/>
                <a:cs typeface="Times New Roman" panose="02020603050405020304" pitchFamily="18" charset="0"/>
              </a:rPr>
              <a:t> Poliklinik</a:t>
            </a:r>
            <a:endParaRPr lang="tr-TR" sz="1400" b="0" strike="noStrike" spc="-1" dirty="0">
              <a:latin typeface="Times New Roman" panose="02020603050405020304" pitchFamily="18" charset="0"/>
              <a:cs typeface="Times New Roman" panose="02020603050405020304" pitchFamily="18" charset="0"/>
            </a:endParaRPr>
          </a:p>
          <a:p>
            <a:pPr marL="297720" indent="-285840" algn="ctr">
              <a:lnSpc>
                <a:spcPct val="100000"/>
              </a:lnSpc>
              <a:spcBef>
                <a:spcPts val="1054"/>
              </a:spcBef>
              <a:buClr>
                <a:srgbClr val="000000"/>
              </a:buClr>
              <a:buFont typeface="Wingdings" charset="2"/>
              <a:buChar char=""/>
              <a:tabLst>
                <a:tab pos="321840" algn="l"/>
                <a:tab pos="322560" algn="l"/>
              </a:tabLst>
            </a:pPr>
            <a:r>
              <a:rPr lang="tr-TR" sz="1400" b="0" strike="noStrike" spc="-26" dirty="0">
                <a:solidFill>
                  <a:srgbClr val="000000"/>
                </a:solidFill>
                <a:latin typeface="Times New Roman" panose="02020603050405020304" pitchFamily="18" charset="0"/>
                <a:cs typeface="Times New Roman" panose="02020603050405020304" pitchFamily="18" charset="0"/>
              </a:rPr>
              <a:t>51 Yataklı Yoğun Bakım Ünitesi</a:t>
            </a:r>
            <a:endParaRPr lang="tr-TR" sz="1400" b="0" strike="noStrike" spc="-1" dirty="0">
              <a:latin typeface="Times New Roman" panose="02020603050405020304" pitchFamily="18" charset="0"/>
              <a:cs typeface="Times New Roman" panose="02020603050405020304" pitchFamily="18" charset="0"/>
            </a:endParaRPr>
          </a:p>
          <a:p>
            <a:pPr marL="297720" indent="-285840" algn="ctr">
              <a:lnSpc>
                <a:spcPct val="100000"/>
              </a:lnSpc>
              <a:spcBef>
                <a:spcPts val="1054"/>
              </a:spcBef>
              <a:buClr>
                <a:srgbClr val="000000"/>
              </a:buClr>
              <a:buFont typeface="Wingdings" charset="2"/>
              <a:buChar char=""/>
              <a:tabLst>
                <a:tab pos="321840" algn="l"/>
                <a:tab pos="322560" algn="l"/>
              </a:tabLst>
            </a:pPr>
            <a:r>
              <a:rPr lang="tr-TR" sz="1400" b="0" strike="noStrike" spc="-26" dirty="0">
                <a:solidFill>
                  <a:srgbClr val="000000"/>
                </a:solidFill>
                <a:latin typeface="Times New Roman" panose="02020603050405020304" pitchFamily="18" charset="0"/>
                <a:cs typeface="Times New Roman" panose="02020603050405020304" pitchFamily="18" charset="0"/>
              </a:rPr>
              <a:t>26 Yataklı Acil Servis</a:t>
            </a:r>
            <a:endParaRPr lang="tr-TR" sz="1400" b="0" strike="noStrike" spc="-1" dirty="0">
              <a:latin typeface="Times New Roman" panose="02020603050405020304" pitchFamily="18" charset="0"/>
              <a:cs typeface="Times New Roman" panose="02020603050405020304" pitchFamily="18" charset="0"/>
            </a:endParaRPr>
          </a:p>
          <a:p>
            <a:pPr marL="297720" indent="-285840" algn="ctr">
              <a:lnSpc>
                <a:spcPct val="100000"/>
              </a:lnSpc>
              <a:spcBef>
                <a:spcPts val="1054"/>
              </a:spcBef>
              <a:buClr>
                <a:srgbClr val="000000"/>
              </a:buClr>
              <a:buFont typeface="Wingdings" charset="2"/>
              <a:buChar char=""/>
              <a:tabLst>
                <a:tab pos="321840" algn="l"/>
                <a:tab pos="322560" algn="l"/>
              </a:tabLst>
            </a:pPr>
            <a:r>
              <a:rPr lang="tr-TR" sz="1400" b="0" strike="noStrike" spc="-26" dirty="0">
                <a:solidFill>
                  <a:srgbClr val="000000"/>
                </a:solidFill>
                <a:latin typeface="Times New Roman" panose="02020603050405020304" pitchFamily="18" charset="0"/>
                <a:cs typeface="Times New Roman" panose="02020603050405020304" pitchFamily="18" charset="0"/>
              </a:rPr>
              <a:t>Deprem </a:t>
            </a:r>
            <a:r>
              <a:rPr lang="tr-TR" sz="1400" b="0" strike="noStrike" spc="-26" dirty="0" err="1">
                <a:solidFill>
                  <a:srgbClr val="000000"/>
                </a:solidFill>
                <a:latin typeface="Times New Roman" panose="02020603050405020304" pitchFamily="18" charset="0"/>
                <a:cs typeface="Times New Roman" panose="02020603050405020304" pitchFamily="18" charset="0"/>
              </a:rPr>
              <a:t>İzolatörlü</a:t>
            </a:r>
            <a:endParaRPr lang="tr-TR" sz="1400" b="0" strike="noStrike" spc="-1" dirty="0">
              <a:latin typeface="Times New Roman" panose="02020603050405020304" pitchFamily="18" charset="0"/>
              <a:cs typeface="Times New Roman" panose="02020603050405020304" pitchFamily="18" charset="0"/>
            </a:endParaRPr>
          </a:p>
          <a:p>
            <a:pPr marL="297720" indent="-285840" algn="ctr">
              <a:lnSpc>
                <a:spcPct val="100000"/>
              </a:lnSpc>
              <a:spcBef>
                <a:spcPts val="1054"/>
              </a:spcBef>
              <a:buClr>
                <a:srgbClr val="000000"/>
              </a:buClr>
              <a:buFont typeface="Wingdings" charset="2"/>
              <a:buChar char=""/>
              <a:tabLst>
                <a:tab pos="321840" algn="l"/>
                <a:tab pos="322560" algn="l"/>
              </a:tabLst>
            </a:pPr>
            <a:r>
              <a:rPr lang="tr-TR" sz="1400" b="0" strike="noStrike" spc="-26" dirty="0">
                <a:solidFill>
                  <a:srgbClr val="000000"/>
                </a:solidFill>
                <a:latin typeface="Times New Roman" panose="02020603050405020304" pitchFamily="18" charset="0"/>
                <a:cs typeface="Times New Roman" panose="02020603050405020304" pitchFamily="18" charset="0"/>
              </a:rPr>
              <a:t>Helikopter Pisti</a:t>
            </a:r>
            <a:endParaRPr lang="tr-TR" sz="1400" b="0" strike="noStrike" spc="-1" dirty="0">
              <a:latin typeface="Times New Roman" panose="02020603050405020304" pitchFamily="18" charset="0"/>
              <a:cs typeface="Times New Roman" panose="02020603050405020304" pitchFamily="18" charset="0"/>
            </a:endParaRPr>
          </a:p>
        </p:txBody>
      </p:sp>
      <p:sp>
        <p:nvSpPr>
          <p:cNvPr id="285" name="Dikdörtgen 2"/>
          <p:cNvSpPr/>
          <p:nvPr/>
        </p:nvSpPr>
        <p:spPr>
          <a:xfrm>
            <a:off x="564777" y="2291772"/>
            <a:ext cx="6074910" cy="51696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indent="-309960" algn="ctr">
              <a:lnSpc>
                <a:spcPct val="100000"/>
              </a:lnSpc>
              <a:spcBef>
                <a:spcPts val="1054"/>
              </a:spcBef>
              <a:buClr>
                <a:srgbClr val="C00000"/>
              </a:buClr>
              <a:buFont typeface="Wingdings" charset="2"/>
              <a:buChar char=""/>
              <a:tabLst>
                <a:tab pos="321840" algn="l"/>
                <a:tab pos="322560" algn="l"/>
              </a:tabLst>
            </a:pPr>
            <a:r>
              <a:rPr lang="tr-TR" sz="2800" b="1" strike="noStrike" spc="-26" dirty="0">
                <a:solidFill>
                  <a:srgbClr val="C00000"/>
                </a:solidFill>
                <a:latin typeface="Times New Roman"/>
              </a:rPr>
              <a:t>ÇAYIROVA DEVLET HASTANESİ</a:t>
            </a:r>
            <a:endParaRPr lang="tr-TR" sz="2800" b="0" strike="noStrike" spc="-1" dirty="0">
              <a:latin typeface="Arial"/>
            </a:endParaRPr>
          </a:p>
        </p:txBody>
      </p:sp>
      <p:graphicFrame>
        <p:nvGraphicFramePr>
          <p:cNvPr id="3" name="Tablo 2">
            <a:extLst>
              <a:ext uri="{FF2B5EF4-FFF2-40B4-BE49-F238E27FC236}">
                <a16:creationId xmlns:a16="http://schemas.microsoft.com/office/drawing/2014/main" id="{7708D920-782E-47B3-B77C-B68D887B7A9B}"/>
              </a:ext>
            </a:extLst>
          </p:cNvPr>
          <p:cNvGraphicFramePr>
            <a:graphicFrameLocks noGrp="1"/>
          </p:cNvGraphicFramePr>
          <p:nvPr>
            <p:extLst>
              <p:ext uri="{D42A27DB-BD31-4B8C-83A1-F6EECF244321}">
                <p14:modId xmlns:p14="http://schemas.microsoft.com/office/powerpoint/2010/main" val="469847815"/>
              </p:ext>
            </p:extLst>
          </p:nvPr>
        </p:nvGraphicFramePr>
        <p:xfrm>
          <a:off x="662001" y="5292159"/>
          <a:ext cx="8065438" cy="1477034"/>
        </p:xfrm>
        <a:graphic>
          <a:graphicData uri="http://schemas.openxmlformats.org/drawingml/2006/table">
            <a:tbl>
              <a:tblPr>
                <a:tableStyleId>{125E5076-3810-47DD-B79F-674D7AD40C01}</a:tableStyleId>
              </a:tblPr>
              <a:tblGrid>
                <a:gridCol w="1460268">
                  <a:extLst>
                    <a:ext uri="{9D8B030D-6E8A-4147-A177-3AD203B41FA5}">
                      <a16:colId xmlns:a16="http://schemas.microsoft.com/office/drawing/2014/main" val="3381510956"/>
                    </a:ext>
                  </a:extLst>
                </a:gridCol>
                <a:gridCol w="1650779">
                  <a:extLst>
                    <a:ext uri="{9D8B030D-6E8A-4147-A177-3AD203B41FA5}">
                      <a16:colId xmlns:a16="http://schemas.microsoft.com/office/drawing/2014/main" val="3566056376"/>
                    </a:ext>
                  </a:extLst>
                </a:gridCol>
                <a:gridCol w="4954391">
                  <a:extLst>
                    <a:ext uri="{9D8B030D-6E8A-4147-A177-3AD203B41FA5}">
                      <a16:colId xmlns:a16="http://schemas.microsoft.com/office/drawing/2014/main" val="10140890"/>
                    </a:ext>
                  </a:extLst>
                </a:gridCol>
              </a:tblGrid>
              <a:tr h="494600">
                <a:tc>
                  <a:txBody>
                    <a:bodyPr/>
                    <a:lstStyle/>
                    <a:p>
                      <a:pPr marL="0" indent="0" algn="ctr">
                        <a:lnSpc>
                          <a:spcPct val="100000"/>
                        </a:lnSpc>
                        <a:spcBef>
                          <a:spcPts val="269"/>
                        </a:spcBef>
                      </a:pPr>
                      <a:r>
                        <a:rPr lang="tr-TR" sz="1200" b="1" strike="noStrike" spc="-15" dirty="0">
                          <a:solidFill>
                            <a:schemeClr val="tx1"/>
                          </a:solidFill>
                          <a:latin typeface="Times New Roman" panose="02020603050405020304" pitchFamily="18" charset="0"/>
                          <a:cs typeface="Times New Roman" panose="02020603050405020304" pitchFamily="18" charset="0"/>
                        </a:rPr>
                        <a:t>TOPLAM İNŞAAT ALANI</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800" algn="ctr">
                        <a:lnSpc>
                          <a:spcPct val="100000"/>
                        </a:lnSpc>
                        <a:spcBef>
                          <a:spcPts val="269"/>
                        </a:spcBef>
                      </a:pPr>
                      <a:r>
                        <a:rPr lang="tr-TR" sz="1200" b="1" strike="noStrike" spc="-15" dirty="0">
                          <a:solidFill>
                            <a:schemeClr val="tx1"/>
                          </a:solidFill>
                          <a:latin typeface="Times New Roman" panose="02020603050405020304" pitchFamily="18" charset="0"/>
                          <a:cs typeface="Times New Roman" panose="02020603050405020304" pitchFamily="18" charset="0"/>
                        </a:rPr>
                        <a:t>İNŞAAT İLERLEME SEVİYESİ</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482600" indent="-301625" algn="ctr">
                        <a:lnSpc>
                          <a:spcPct val="100000"/>
                        </a:lnSpc>
                        <a:spcBef>
                          <a:spcPts val="269"/>
                        </a:spcBef>
                        <a:tabLst>
                          <a:tab pos="271463" algn="l"/>
                        </a:tabLst>
                      </a:pPr>
                      <a:r>
                        <a:rPr lang="en-US" sz="1200" b="1" strike="noStrike" spc="-7" dirty="0">
                          <a:solidFill>
                            <a:schemeClr val="tx1"/>
                          </a:solidFill>
                          <a:latin typeface="Times New Roman" panose="02020603050405020304" pitchFamily="18" charset="0"/>
                          <a:cs typeface="Times New Roman" panose="02020603050405020304" pitchFamily="18" charset="0"/>
                        </a:rPr>
                        <a:t>AÇIKLAMA</a:t>
                      </a:r>
                      <a:endParaRPr lang="tr-TR" sz="12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070604502"/>
                  </a:ext>
                </a:extLst>
              </a:tr>
              <a:tr h="982434">
                <a:tc>
                  <a:txBody>
                    <a:bodyPr/>
                    <a:lstStyle/>
                    <a:p>
                      <a:pPr algn="ctr">
                        <a:lnSpc>
                          <a:spcPct val="100000"/>
                        </a:lnSpc>
                        <a:spcBef>
                          <a:spcPts val="289"/>
                        </a:spcBef>
                      </a:pPr>
                      <a:r>
                        <a:rPr lang="tr-TR" sz="1400" b="1" strike="noStrike" spc="-1" dirty="0">
                          <a:solidFill>
                            <a:schemeClr val="tx1"/>
                          </a:solidFill>
                          <a:latin typeface="Times New Roman" panose="02020603050405020304" pitchFamily="18" charset="0"/>
                          <a:cs typeface="Times New Roman" panose="02020603050405020304" pitchFamily="18" charset="0"/>
                        </a:rPr>
                        <a:t>45.000 </a:t>
                      </a:r>
                      <a:r>
                        <a:rPr lang="tr-TR" sz="1400" spc="-26" dirty="0">
                          <a:solidFill>
                            <a:srgbClr val="000000"/>
                          </a:solidFill>
                          <a:latin typeface="Times New Roman"/>
                        </a:rPr>
                        <a:t>m²</a:t>
                      </a:r>
                      <a:endParaRPr lang="tr-TR" sz="1400" b="1" strike="noStrike" spc="-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0" algn="ctr">
                        <a:lnSpc>
                          <a:spcPct val="100000"/>
                        </a:lnSpc>
                        <a:spcBef>
                          <a:spcPts val="289"/>
                        </a:spcBef>
                      </a:pPr>
                      <a:r>
                        <a:rPr lang="tr-TR" sz="1400" b="1" strike="noStrike" spc="-1" dirty="0">
                          <a:solidFill>
                            <a:schemeClr val="tx1"/>
                          </a:solidFill>
                          <a:latin typeface="Times New Roman" panose="02020603050405020304" pitchFamily="18" charset="0"/>
                          <a:cs typeface="Times New Roman" panose="020206030504050203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b="0" kern="1200" dirty="0">
                          <a:solidFill>
                            <a:schemeClr val="tx1"/>
                          </a:solidFill>
                          <a:effectLst/>
                          <a:latin typeface="Times New Roman" panose="02020603050405020304" pitchFamily="18" charset="0"/>
                          <a:ea typeface="+mn-ea"/>
                          <a:cs typeface="Times New Roman" panose="02020603050405020304" pitchFamily="18" charset="0"/>
                        </a:rPr>
                        <a:t>Proje %5 seviyesinde iken Cumhurbaşkanlığı Kararnamesi gereğince </a:t>
                      </a:r>
                      <a:r>
                        <a:rPr lang="tr-TR" sz="1400" b="0" kern="1200" dirty="0" err="1">
                          <a:solidFill>
                            <a:schemeClr val="tx1"/>
                          </a:solidFill>
                          <a:effectLst/>
                          <a:latin typeface="Times New Roman" panose="02020603050405020304" pitchFamily="18" charset="0"/>
                          <a:ea typeface="+mn-ea"/>
                          <a:cs typeface="Times New Roman" panose="02020603050405020304" pitchFamily="18" charset="0"/>
                        </a:rPr>
                        <a:t>tasviye</a:t>
                      </a:r>
                      <a:r>
                        <a:rPr lang="tr-TR" sz="1400" b="0" kern="1200" dirty="0">
                          <a:solidFill>
                            <a:schemeClr val="tx1"/>
                          </a:solidFill>
                          <a:effectLst/>
                          <a:latin typeface="Times New Roman" panose="02020603050405020304" pitchFamily="18" charset="0"/>
                          <a:ea typeface="+mn-ea"/>
                          <a:cs typeface="Times New Roman" panose="02020603050405020304" pitchFamily="18" charset="0"/>
                        </a:rPr>
                        <a:t> edilmiştir. Yeniden ihale edilmiş olup İnşaat faaliyetine başlamıştır.</a:t>
                      </a:r>
                    </a:p>
                    <a:p>
                      <a:pPr algn="ctr"/>
                      <a:endParaRPr lang="tr-TR"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2812504"/>
                  </a:ext>
                </a:extLst>
              </a:tr>
            </a:tbl>
          </a:graphicData>
        </a:graphic>
      </p:graphicFrame>
      <p:sp>
        <p:nvSpPr>
          <p:cNvPr id="11"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 name="Slayt Numarası Yer Tutucusu 5">
            <a:extLst>
              <a:ext uri="{FF2B5EF4-FFF2-40B4-BE49-F238E27FC236}">
                <a16:creationId xmlns:a16="http://schemas.microsoft.com/office/drawing/2014/main" id="{C44A617A-8B16-9DDE-D8C9-E74ED284CFCF}"/>
              </a:ext>
            </a:extLst>
          </p:cNvPr>
          <p:cNvSpPr>
            <a:spLocks noGrp="1"/>
          </p:cNvSpPr>
          <p:nvPr>
            <p:ph type="sldNum" idx="12"/>
          </p:nvPr>
        </p:nvSpPr>
        <p:spPr/>
        <p:txBody>
          <a:bodyPr/>
          <a:lstStyle/>
          <a:p>
            <a:pPr algn="r"/>
            <a:fld id="{4C66CDD5-FB62-4212-8535-01DC6434EC81}" type="slidenum">
              <a:rPr lang="tr-TR" spc="-1" smtClean="0"/>
              <a:pPr algn="r"/>
              <a:t>40</a:t>
            </a:fld>
            <a:endParaRPr lang="tr-TR" spc="-1" dirty="0"/>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13" y="2886635"/>
            <a:ext cx="5875750" cy="216049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a:solidFill>
                  <a:srgbClr val="000000"/>
                </a:solidFill>
                <a:latin typeface="Trebuchet MS"/>
              </a:rPr>
              <a:t> </a:t>
            </a:r>
            <a:endParaRPr lang="tr-TR" sz="1800" b="0" strike="noStrike" spc="-1">
              <a:latin typeface="Arial"/>
            </a:endParaRPr>
          </a:p>
          <a:p>
            <a:pPr>
              <a:lnSpc>
                <a:spcPct val="100000"/>
              </a:lnSpc>
            </a:pPr>
            <a:endParaRPr lang="tr-TR" sz="1800" b="0" strike="noStrike" spc="-1">
              <a:latin typeface="Arial"/>
            </a:endParaRPr>
          </a:p>
          <a:p>
            <a:pPr>
              <a:lnSpc>
                <a:spcPct val="100000"/>
              </a:lnSpc>
              <a:spcBef>
                <a:spcPts val="54"/>
              </a:spcBef>
            </a:pPr>
            <a:endParaRPr lang="tr-TR" sz="1800" b="0" strike="noStrike" spc="-1">
              <a:latin typeface="Arial"/>
            </a:endParaRPr>
          </a:p>
          <a:p>
            <a:pPr marL="101520">
              <a:lnSpc>
                <a:spcPct val="100000"/>
              </a:lnSpc>
            </a:pPr>
            <a:r>
              <a:rPr lang="en-US" sz="1800" b="0" u="heavy" strike="noStrike" spc="-452">
                <a:solidFill>
                  <a:srgbClr val="C00000"/>
                </a:solidFill>
                <a:uFill>
                  <a:solidFill>
                    <a:srgbClr val="C00000"/>
                  </a:solidFill>
                </a:uFill>
                <a:latin typeface="Times New Roman"/>
              </a:rPr>
              <a:t> </a:t>
            </a:r>
            <a:endParaRPr lang="tr-TR" sz="1800" b="0" strike="noStrike" spc="-1">
              <a:latin typeface="Arial"/>
            </a:endParaRPr>
          </a:p>
        </p:txBody>
      </p:sp>
      <p:sp>
        <p:nvSpPr>
          <p:cNvPr id="287" name="PlaceHolder 1"/>
          <p:cNvSpPr>
            <a:spLocks noGrp="1"/>
          </p:cNvSpPr>
          <p:nvPr>
            <p:ph type="title" idx="4294967295"/>
          </p:nvPr>
        </p:nvSpPr>
        <p:spPr>
          <a:xfrm>
            <a:off x="865700" y="338984"/>
            <a:ext cx="83815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289" name="object 5"/>
          <p:cNvSpPr/>
          <p:nvPr/>
        </p:nvSpPr>
        <p:spPr>
          <a:xfrm>
            <a:off x="753020" y="1896367"/>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tr-TR" sz="2800" b="0" strike="noStrike" spc="-1" dirty="0">
                <a:solidFill>
                  <a:srgbClr val="000000"/>
                </a:solidFill>
                <a:latin typeface="Times New Roman"/>
              </a:rPr>
              <a:t>                      </a:t>
            </a:r>
            <a:r>
              <a:rPr lang="tr-TR" sz="2800" b="1" strike="noStrike" spc="-1" dirty="0">
                <a:solidFill>
                  <a:srgbClr val="2FA3EE"/>
                </a:solidFill>
                <a:latin typeface="Times New Roman"/>
              </a:rPr>
              <a:t>PROJE VE YATIRIMLAR</a:t>
            </a:r>
            <a:endParaRPr lang="tr-TR" sz="2800" b="0" strike="noStrike" spc="-1" dirty="0">
              <a:latin typeface="Arial"/>
            </a:endParaRPr>
          </a:p>
        </p:txBody>
      </p:sp>
      <p:sp>
        <p:nvSpPr>
          <p:cNvPr id="290" name="Dikdörtgen 1"/>
          <p:cNvSpPr/>
          <p:nvPr/>
        </p:nvSpPr>
        <p:spPr>
          <a:xfrm>
            <a:off x="1147870" y="5663783"/>
            <a:ext cx="68245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algn="ctr">
              <a:lnSpc>
                <a:spcPct val="100000"/>
              </a:lnSpc>
              <a:spcBef>
                <a:spcPts val="1054"/>
              </a:spcBef>
              <a:tabLst>
                <a:tab pos="321840" algn="l"/>
                <a:tab pos="322560" algn="l"/>
              </a:tabLst>
            </a:pPr>
            <a:r>
              <a:rPr lang="tr-TR" sz="2000" b="0" strike="noStrike" spc="-26" dirty="0">
                <a:solidFill>
                  <a:srgbClr val="000000"/>
                </a:solidFill>
                <a:latin typeface="Times New Roman" panose="02020603050405020304" pitchFamily="18" charset="0"/>
                <a:cs typeface="Times New Roman" panose="02020603050405020304" pitchFamily="18" charset="0"/>
              </a:rPr>
              <a:t>Özgürlük </a:t>
            </a:r>
            <a:r>
              <a:rPr lang="tr-TR" sz="2000" b="0" strike="noStrike" spc="-26" dirty="0" smtClean="0">
                <a:solidFill>
                  <a:srgbClr val="000000"/>
                </a:solidFill>
                <a:latin typeface="Times New Roman" panose="02020603050405020304" pitchFamily="18" charset="0"/>
                <a:cs typeface="Times New Roman" panose="02020603050405020304" pitchFamily="18" charset="0"/>
              </a:rPr>
              <a:t>Mahallemizde </a:t>
            </a:r>
            <a:r>
              <a:rPr lang="tr-TR" sz="2000" b="0" strike="noStrike" spc="-26" dirty="0">
                <a:solidFill>
                  <a:srgbClr val="000000"/>
                </a:solidFill>
                <a:latin typeface="Times New Roman" panose="02020603050405020304" pitchFamily="18" charset="0"/>
                <a:cs typeface="Times New Roman" panose="02020603050405020304" pitchFamily="18" charset="0"/>
              </a:rPr>
              <a:t>25.000 </a:t>
            </a:r>
            <a:r>
              <a:rPr lang="tr-TR" sz="2000" spc="-26" dirty="0">
                <a:solidFill>
                  <a:srgbClr val="000000"/>
                </a:solidFill>
                <a:latin typeface="Times New Roman"/>
              </a:rPr>
              <a:t>m²</a:t>
            </a:r>
            <a:r>
              <a:rPr lang="tr-TR" sz="2000" b="0" strike="noStrike" spc="-26" dirty="0">
                <a:solidFill>
                  <a:srgbClr val="000000"/>
                </a:solidFill>
                <a:latin typeface="Times New Roman" panose="02020603050405020304" pitchFamily="18" charset="0"/>
                <a:cs typeface="Times New Roman" panose="02020603050405020304" pitchFamily="18" charset="0"/>
              </a:rPr>
              <a:t> alan üzerinde kurulacak olan kent </a:t>
            </a:r>
            <a:r>
              <a:rPr lang="tr-TR" sz="2000" b="0" strike="noStrike" spc="-26" dirty="0" smtClean="0">
                <a:solidFill>
                  <a:srgbClr val="000000"/>
                </a:solidFill>
                <a:latin typeface="Times New Roman" panose="02020603050405020304" pitchFamily="18" charset="0"/>
                <a:cs typeface="Times New Roman" panose="02020603050405020304" pitchFamily="18" charset="0"/>
              </a:rPr>
              <a:t>meydan cami ve katlı otopark </a:t>
            </a:r>
            <a:r>
              <a:rPr lang="tr-TR" sz="2000" b="0" strike="noStrike" spc="-26" dirty="0">
                <a:solidFill>
                  <a:srgbClr val="000000"/>
                </a:solidFill>
                <a:latin typeface="Times New Roman" panose="02020603050405020304" pitchFamily="18" charset="0"/>
                <a:cs typeface="Times New Roman" panose="02020603050405020304" pitchFamily="18" charset="0"/>
              </a:rPr>
              <a:t>inşaatı devam etmektedir. Proje </a:t>
            </a:r>
            <a:r>
              <a:rPr lang="tr-TR" sz="2000" b="0" strike="noStrike" spc="-26" dirty="0" smtClean="0">
                <a:solidFill>
                  <a:srgbClr val="000000"/>
                </a:solidFill>
                <a:latin typeface="Times New Roman" panose="02020603050405020304" pitchFamily="18" charset="0"/>
                <a:cs typeface="Times New Roman" panose="02020603050405020304" pitchFamily="18" charset="0"/>
              </a:rPr>
              <a:t>%45 </a:t>
            </a:r>
            <a:r>
              <a:rPr lang="tr-TR" sz="2000" b="0" strike="noStrike" spc="-26" dirty="0">
                <a:solidFill>
                  <a:srgbClr val="000000"/>
                </a:solidFill>
                <a:latin typeface="Times New Roman" panose="02020603050405020304" pitchFamily="18" charset="0"/>
                <a:cs typeface="Times New Roman" panose="02020603050405020304" pitchFamily="18" charset="0"/>
              </a:rPr>
              <a:t>oranında tamamlanmıştır.</a:t>
            </a:r>
            <a:endParaRPr lang="tr-TR" sz="2000" b="0" strike="noStrike" spc="-1" dirty="0">
              <a:latin typeface="Times New Roman" panose="02020603050405020304" pitchFamily="18" charset="0"/>
              <a:cs typeface="Times New Roman" panose="02020603050405020304" pitchFamily="18" charset="0"/>
            </a:endParaRPr>
          </a:p>
        </p:txBody>
      </p:sp>
      <p:sp>
        <p:nvSpPr>
          <p:cNvPr id="291" name="Dikdörtgen 2"/>
          <p:cNvSpPr/>
          <p:nvPr/>
        </p:nvSpPr>
        <p:spPr>
          <a:xfrm>
            <a:off x="270734" y="2493309"/>
            <a:ext cx="556236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21840" indent="-309960" algn="ctr">
              <a:lnSpc>
                <a:spcPct val="100000"/>
              </a:lnSpc>
              <a:spcBef>
                <a:spcPts val="1054"/>
              </a:spcBef>
              <a:buClr>
                <a:srgbClr val="C00000"/>
              </a:buClr>
              <a:buFont typeface="Wingdings" charset="2"/>
              <a:buChar char=""/>
              <a:tabLst>
                <a:tab pos="321840" algn="l"/>
                <a:tab pos="322560" algn="l"/>
              </a:tabLst>
            </a:pPr>
            <a:r>
              <a:rPr lang="tr-TR" sz="2800" b="1" strike="noStrike" spc="-26" dirty="0">
                <a:solidFill>
                  <a:srgbClr val="C00000"/>
                </a:solidFill>
                <a:latin typeface="Times New Roman"/>
              </a:rPr>
              <a:t>KENT MEYDANI</a:t>
            </a:r>
            <a:endParaRPr lang="tr-TR" sz="2800" b="0" strike="noStrike" spc="-1" dirty="0">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02829819-6218-F4BE-164F-F11EFC95787B}"/>
              </a:ext>
            </a:extLst>
          </p:cNvPr>
          <p:cNvSpPr>
            <a:spLocks noGrp="1"/>
          </p:cNvSpPr>
          <p:nvPr>
            <p:ph type="sldNum" idx="12"/>
          </p:nvPr>
        </p:nvSpPr>
        <p:spPr/>
        <p:txBody>
          <a:bodyPr/>
          <a:lstStyle/>
          <a:p>
            <a:pPr algn="r"/>
            <a:fld id="{4C66CDD5-FB62-4212-8535-01DC6434EC81}" type="slidenum">
              <a:rPr lang="tr-TR" spc="-1" smtClean="0"/>
              <a:pPr algn="r"/>
              <a:t>41</a:t>
            </a:fld>
            <a:endParaRPr lang="tr-TR" spc="-1" dirty="0"/>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078" y="3148931"/>
            <a:ext cx="6616312" cy="239267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a:solidFill>
                  <a:srgbClr val="000000"/>
                </a:solidFill>
                <a:latin typeface="Trebuchet MS"/>
              </a:rPr>
              <a:t> </a:t>
            </a:r>
            <a:endParaRPr lang="tr-TR" sz="1800" b="0" strike="noStrike" spc="-1">
              <a:latin typeface="Arial"/>
            </a:endParaRPr>
          </a:p>
          <a:p>
            <a:pPr>
              <a:lnSpc>
                <a:spcPct val="100000"/>
              </a:lnSpc>
            </a:pPr>
            <a:endParaRPr lang="tr-TR" sz="1800" b="0" strike="noStrike" spc="-1">
              <a:latin typeface="Arial"/>
            </a:endParaRPr>
          </a:p>
          <a:p>
            <a:pPr>
              <a:lnSpc>
                <a:spcPct val="100000"/>
              </a:lnSpc>
              <a:spcBef>
                <a:spcPts val="54"/>
              </a:spcBef>
            </a:pPr>
            <a:endParaRPr lang="tr-TR" sz="1800" b="0" strike="noStrike" spc="-1">
              <a:latin typeface="Arial"/>
            </a:endParaRPr>
          </a:p>
          <a:p>
            <a:pPr marL="101520">
              <a:lnSpc>
                <a:spcPct val="100000"/>
              </a:lnSpc>
            </a:pPr>
            <a:r>
              <a:rPr lang="en-US" sz="1800" b="0" u="heavy" strike="noStrike" spc="-452">
                <a:solidFill>
                  <a:srgbClr val="C00000"/>
                </a:solidFill>
                <a:uFill>
                  <a:solidFill>
                    <a:srgbClr val="C00000"/>
                  </a:solidFill>
                </a:uFill>
                <a:latin typeface="Times New Roman"/>
              </a:rPr>
              <a:t> </a:t>
            </a:r>
            <a:endParaRPr lang="tr-TR" sz="1800" b="0" strike="noStrike" spc="-1">
              <a:latin typeface="Arial"/>
            </a:endParaRPr>
          </a:p>
        </p:txBody>
      </p:sp>
      <p:sp>
        <p:nvSpPr>
          <p:cNvPr id="294" name="PlaceHolder 1"/>
          <p:cNvSpPr>
            <a:spLocks noGrp="1"/>
          </p:cNvSpPr>
          <p:nvPr>
            <p:ph type="title" idx="4294967295"/>
          </p:nvPr>
        </p:nvSpPr>
        <p:spPr>
          <a:xfrm>
            <a:off x="1134924" y="339251"/>
            <a:ext cx="7851552"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296" name="object 5"/>
          <p:cNvSpPr/>
          <p:nvPr/>
        </p:nvSpPr>
        <p:spPr>
          <a:xfrm>
            <a:off x="753020" y="1991508"/>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tr-TR" sz="2800" b="0" strike="noStrike" spc="-1" dirty="0">
                <a:solidFill>
                  <a:srgbClr val="000000"/>
                </a:solidFill>
                <a:latin typeface="Times New Roman"/>
              </a:rPr>
              <a:t>                        </a:t>
            </a:r>
            <a:r>
              <a:rPr lang="tr-TR" sz="2800" b="1" strike="noStrike" spc="-1" dirty="0">
                <a:solidFill>
                  <a:srgbClr val="2FA3EE"/>
                </a:solidFill>
                <a:latin typeface="Times New Roman"/>
              </a:rPr>
              <a:t>PROJE VE YATIRIMLAR</a:t>
            </a:r>
            <a:endParaRPr lang="tr-TR" sz="2800" b="0" strike="noStrike" spc="-1" dirty="0">
              <a:latin typeface="Arial"/>
            </a:endParaRPr>
          </a:p>
        </p:txBody>
      </p:sp>
      <p:sp>
        <p:nvSpPr>
          <p:cNvPr id="297" name="Dikdörtgen 1"/>
          <p:cNvSpPr/>
          <p:nvPr/>
        </p:nvSpPr>
        <p:spPr>
          <a:xfrm>
            <a:off x="1360440" y="5539712"/>
            <a:ext cx="6671880" cy="146304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algn="ctr">
              <a:spcBef>
                <a:spcPts val="1054"/>
              </a:spcBef>
              <a:tabLst>
                <a:tab pos="321840" algn="l"/>
                <a:tab pos="322560" algn="l"/>
              </a:tabLst>
            </a:pPr>
            <a:r>
              <a:rPr lang="tr-TR" sz="2000" spc="-26" dirty="0">
                <a:solidFill>
                  <a:srgbClr val="000000"/>
                </a:solidFill>
                <a:latin typeface="Times New Roman" panose="02020603050405020304" pitchFamily="18" charset="0"/>
                <a:cs typeface="Times New Roman" panose="02020603050405020304" pitchFamily="18" charset="0"/>
              </a:rPr>
              <a:t>Akse </a:t>
            </a:r>
            <a:r>
              <a:rPr lang="tr-TR" sz="2000" spc="-26" dirty="0" smtClean="0">
                <a:solidFill>
                  <a:srgbClr val="000000"/>
                </a:solidFill>
                <a:latin typeface="Times New Roman" panose="02020603050405020304" pitchFamily="18" charset="0"/>
                <a:cs typeface="Times New Roman" panose="02020603050405020304" pitchFamily="18" charset="0"/>
              </a:rPr>
              <a:t>Mahallemizde </a:t>
            </a:r>
            <a:r>
              <a:rPr lang="tr-TR" sz="2000" spc="-26" dirty="0">
                <a:solidFill>
                  <a:srgbClr val="000000"/>
                </a:solidFill>
                <a:latin typeface="Times New Roman" panose="02020603050405020304" pitchFamily="18" charset="0"/>
                <a:cs typeface="Times New Roman" panose="02020603050405020304" pitchFamily="18" charset="0"/>
              </a:rPr>
              <a:t>5.000 m² arazi üzerinde 3.824 </a:t>
            </a:r>
            <a:r>
              <a:rPr lang="tr-TR" sz="2000" spc="-26" dirty="0">
                <a:solidFill>
                  <a:srgbClr val="000000"/>
                </a:solidFill>
                <a:latin typeface="Times New Roman"/>
              </a:rPr>
              <a:t>m²</a:t>
            </a:r>
            <a:r>
              <a:rPr lang="tr-TR" sz="2000" spc="-26" dirty="0">
                <a:solidFill>
                  <a:srgbClr val="000000"/>
                </a:solidFill>
                <a:latin typeface="Times New Roman" panose="02020603050405020304" pitchFamily="18" charset="0"/>
                <a:cs typeface="Times New Roman" panose="02020603050405020304" pitchFamily="18" charset="0"/>
              </a:rPr>
              <a:t> kapalı alanda kurulan Engelliler Merkezi inşaatı %100 oranında tamamlanmıştır.</a:t>
            </a:r>
            <a:endParaRPr lang="tr-TR" sz="2000" spc="-1" dirty="0">
              <a:latin typeface="Times New Roman" panose="02020603050405020304" pitchFamily="18" charset="0"/>
              <a:cs typeface="Times New Roman" panose="02020603050405020304" pitchFamily="18" charset="0"/>
            </a:endParaRPr>
          </a:p>
          <a:p>
            <a:pPr marL="12240" algn="ctr">
              <a:lnSpc>
                <a:spcPct val="100000"/>
              </a:lnSpc>
              <a:spcBef>
                <a:spcPts val="1054"/>
              </a:spcBef>
              <a:tabLst>
                <a:tab pos="321840" algn="l"/>
                <a:tab pos="322560" algn="l"/>
              </a:tabLst>
            </a:pPr>
            <a:endParaRPr lang="tr-TR" sz="2000" b="0" strike="noStrike" spc="-1" dirty="0">
              <a:latin typeface="Times New Roman" panose="02020603050405020304" pitchFamily="18" charset="0"/>
              <a:cs typeface="Times New Roman" panose="02020603050405020304" pitchFamily="18" charset="0"/>
            </a:endParaRPr>
          </a:p>
        </p:txBody>
      </p:sp>
      <p:sp>
        <p:nvSpPr>
          <p:cNvPr id="298" name="Dikdörtgen 2"/>
          <p:cNvSpPr/>
          <p:nvPr/>
        </p:nvSpPr>
        <p:spPr>
          <a:xfrm>
            <a:off x="946080" y="2479748"/>
            <a:ext cx="525636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21840" indent="-309960" algn="ctr">
              <a:lnSpc>
                <a:spcPct val="100000"/>
              </a:lnSpc>
              <a:spcBef>
                <a:spcPts val="1054"/>
              </a:spcBef>
              <a:buClr>
                <a:srgbClr val="C00000"/>
              </a:buClr>
              <a:buFont typeface="Wingdings" charset="2"/>
              <a:buChar char=""/>
              <a:tabLst>
                <a:tab pos="321840" algn="l"/>
                <a:tab pos="322560" algn="l"/>
              </a:tabLst>
            </a:pPr>
            <a:r>
              <a:rPr lang="tr-TR" sz="2800" b="1" strike="noStrike" spc="-26" dirty="0">
                <a:solidFill>
                  <a:srgbClr val="C00000"/>
                </a:solidFill>
                <a:latin typeface="Times New Roman"/>
              </a:rPr>
              <a:t>ENGELLİLER MERKEZİ</a:t>
            </a:r>
            <a:endParaRPr lang="tr-TR" sz="2800" b="0" strike="noStrike" spc="-1" dirty="0">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6425602F-C183-C96C-0637-56E99582C8A1}"/>
              </a:ext>
            </a:extLst>
          </p:cNvPr>
          <p:cNvSpPr>
            <a:spLocks noGrp="1"/>
          </p:cNvSpPr>
          <p:nvPr>
            <p:ph type="sldNum" idx="12"/>
          </p:nvPr>
        </p:nvSpPr>
        <p:spPr/>
        <p:txBody>
          <a:bodyPr/>
          <a:lstStyle/>
          <a:p>
            <a:pPr algn="r"/>
            <a:fld id="{4C66CDD5-FB62-4212-8535-01DC6434EC81}" type="slidenum">
              <a:rPr lang="tr-TR" spc="-1" smtClean="0"/>
              <a:pPr algn="r"/>
              <a:t>42</a:t>
            </a:fld>
            <a:endParaRPr lang="tr-TR" spc="-1" dirty="0"/>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440" y="3093406"/>
            <a:ext cx="6563771" cy="230334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a:solidFill>
                  <a:srgbClr val="000000"/>
                </a:solidFill>
                <a:latin typeface="Trebuchet MS"/>
              </a:rPr>
              <a:t> </a:t>
            </a:r>
            <a:endParaRPr lang="tr-TR" sz="1800" b="0" strike="noStrike" spc="-1">
              <a:latin typeface="Arial"/>
            </a:endParaRPr>
          </a:p>
          <a:p>
            <a:pPr>
              <a:lnSpc>
                <a:spcPct val="100000"/>
              </a:lnSpc>
            </a:pPr>
            <a:endParaRPr lang="tr-TR" sz="1800" b="0" strike="noStrike" spc="-1">
              <a:latin typeface="Arial"/>
            </a:endParaRPr>
          </a:p>
          <a:p>
            <a:pPr>
              <a:lnSpc>
                <a:spcPct val="100000"/>
              </a:lnSpc>
              <a:spcBef>
                <a:spcPts val="54"/>
              </a:spcBef>
            </a:pPr>
            <a:endParaRPr lang="tr-TR" sz="1800" b="0" strike="noStrike" spc="-1">
              <a:latin typeface="Arial"/>
            </a:endParaRPr>
          </a:p>
          <a:p>
            <a:pPr marL="101520">
              <a:lnSpc>
                <a:spcPct val="100000"/>
              </a:lnSpc>
            </a:pPr>
            <a:r>
              <a:rPr lang="en-US" sz="1800" b="0" u="heavy" strike="noStrike" spc="-452">
                <a:solidFill>
                  <a:srgbClr val="C00000"/>
                </a:solidFill>
                <a:uFill>
                  <a:solidFill>
                    <a:srgbClr val="C00000"/>
                  </a:solidFill>
                </a:uFill>
                <a:latin typeface="Times New Roman"/>
              </a:rPr>
              <a:t> </a:t>
            </a:r>
            <a:endParaRPr lang="tr-TR" sz="1800" b="0" strike="noStrike" spc="-1">
              <a:latin typeface="Arial"/>
            </a:endParaRPr>
          </a:p>
        </p:txBody>
      </p:sp>
      <p:sp>
        <p:nvSpPr>
          <p:cNvPr id="301" name="PlaceHolder 1"/>
          <p:cNvSpPr>
            <a:spLocks noGrp="1"/>
          </p:cNvSpPr>
          <p:nvPr>
            <p:ph type="title" idx="4294967295"/>
          </p:nvPr>
        </p:nvSpPr>
        <p:spPr>
          <a:xfrm>
            <a:off x="1230480" y="391260"/>
            <a:ext cx="76604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03" name="object 5"/>
          <p:cNvSpPr/>
          <p:nvPr/>
        </p:nvSpPr>
        <p:spPr>
          <a:xfrm>
            <a:off x="634901" y="1872704"/>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tr-TR" sz="2800" b="0" strike="noStrike" spc="-1" dirty="0">
                <a:solidFill>
                  <a:srgbClr val="000000"/>
                </a:solidFill>
                <a:latin typeface="Times New Roman"/>
              </a:rPr>
              <a:t>                         </a:t>
            </a:r>
            <a:r>
              <a:rPr lang="tr-TR" sz="2800" b="1" strike="noStrike" spc="-1" dirty="0">
                <a:solidFill>
                  <a:srgbClr val="2FA3EE"/>
                </a:solidFill>
                <a:latin typeface="Times New Roman"/>
              </a:rPr>
              <a:t>PROJE VE YATIRIMLAR</a:t>
            </a:r>
            <a:endParaRPr lang="tr-TR" sz="2800" b="0" strike="noStrike" spc="-1" dirty="0">
              <a:latin typeface="Arial"/>
            </a:endParaRPr>
          </a:p>
        </p:txBody>
      </p:sp>
      <p:sp>
        <p:nvSpPr>
          <p:cNvPr id="304" name="Dikdörtgen 1"/>
          <p:cNvSpPr/>
          <p:nvPr/>
        </p:nvSpPr>
        <p:spPr>
          <a:xfrm>
            <a:off x="1376624" y="5542812"/>
            <a:ext cx="6639266" cy="14630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algn="ctr">
              <a:spcBef>
                <a:spcPts val="1054"/>
              </a:spcBef>
              <a:tabLst>
                <a:tab pos="321840" algn="l"/>
                <a:tab pos="322560" algn="l"/>
              </a:tabLst>
            </a:pPr>
            <a:r>
              <a:rPr lang="tr-TR" sz="2000" spc="-26" dirty="0" err="1">
                <a:solidFill>
                  <a:srgbClr val="000000"/>
                </a:solidFill>
                <a:latin typeface="Times New Roman"/>
              </a:rPr>
              <a:t>Şekerpınar</a:t>
            </a:r>
            <a:r>
              <a:rPr lang="tr-TR" sz="2000" spc="-26" dirty="0">
                <a:solidFill>
                  <a:srgbClr val="000000"/>
                </a:solidFill>
                <a:latin typeface="Times New Roman"/>
              </a:rPr>
              <a:t> </a:t>
            </a:r>
            <a:r>
              <a:rPr lang="tr-TR" sz="2000" spc="-26" dirty="0" smtClean="0">
                <a:solidFill>
                  <a:srgbClr val="000000"/>
                </a:solidFill>
                <a:latin typeface="Times New Roman"/>
              </a:rPr>
              <a:t>Mahallemizde </a:t>
            </a:r>
            <a:r>
              <a:rPr lang="tr-TR" sz="2000" spc="-26" dirty="0" smtClean="0">
                <a:solidFill>
                  <a:srgbClr val="000000"/>
                </a:solidFill>
                <a:latin typeface="Times New Roman"/>
              </a:rPr>
              <a:t>1.750 </a:t>
            </a:r>
            <a:r>
              <a:rPr lang="tr-TR" sz="2000" spc="-26" dirty="0">
                <a:solidFill>
                  <a:srgbClr val="000000"/>
                </a:solidFill>
                <a:latin typeface="Times New Roman"/>
              </a:rPr>
              <a:t>m² kapalı alan üzerinde kurulan Bilgi Evi ve Aile Sağlığı Merkezinin inşaatı %100 oranında </a:t>
            </a:r>
            <a:r>
              <a:rPr lang="tr-TR" sz="2000" spc="-26" dirty="0" smtClean="0">
                <a:solidFill>
                  <a:srgbClr val="000000"/>
                </a:solidFill>
                <a:latin typeface="Times New Roman"/>
              </a:rPr>
              <a:t>tamamlanmış ve hizmete açılmıştır.</a:t>
            </a:r>
            <a:endParaRPr lang="tr-TR" sz="2000" spc="-1" dirty="0"/>
          </a:p>
          <a:p>
            <a:pPr marL="12240" algn="ctr">
              <a:lnSpc>
                <a:spcPct val="100000"/>
              </a:lnSpc>
              <a:spcBef>
                <a:spcPts val="1054"/>
              </a:spcBef>
              <a:tabLst>
                <a:tab pos="321840" algn="l"/>
                <a:tab pos="322560" algn="l"/>
              </a:tabLst>
            </a:pPr>
            <a:endParaRPr lang="tr-TR" sz="2000" b="0" strike="noStrike" spc="-1" dirty="0">
              <a:latin typeface="Arial"/>
            </a:endParaRPr>
          </a:p>
        </p:txBody>
      </p:sp>
      <p:sp>
        <p:nvSpPr>
          <p:cNvPr id="305" name="Dikdörtgen 2"/>
          <p:cNvSpPr/>
          <p:nvPr/>
        </p:nvSpPr>
        <p:spPr>
          <a:xfrm>
            <a:off x="634901" y="2483408"/>
            <a:ext cx="8090097"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779040" lvl="1" indent="-309960">
              <a:lnSpc>
                <a:spcPct val="100000"/>
              </a:lnSpc>
              <a:spcBef>
                <a:spcPts val="1054"/>
              </a:spcBef>
              <a:buClr>
                <a:srgbClr val="C00000"/>
              </a:buClr>
              <a:buFont typeface="Wingdings" charset="2"/>
              <a:buChar char=""/>
              <a:tabLst>
                <a:tab pos="321840" algn="l"/>
                <a:tab pos="322560" algn="l"/>
              </a:tabLst>
            </a:pPr>
            <a:r>
              <a:rPr lang="tr-TR" sz="2000" b="1" strike="noStrike" spc="-26" dirty="0">
                <a:solidFill>
                  <a:srgbClr val="C00000"/>
                </a:solidFill>
                <a:latin typeface="Times New Roman"/>
              </a:rPr>
              <a:t>ŞEKERPINAR BİLGİ EVİ VE AİLE SAĞLIĞI MERKEZİ</a:t>
            </a:r>
            <a:endParaRPr lang="tr-TR" sz="2000" b="0" strike="noStrike" spc="-1" dirty="0">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552C132B-1ACB-F22C-A673-A528DC6D9DDB}"/>
              </a:ext>
            </a:extLst>
          </p:cNvPr>
          <p:cNvSpPr>
            <a:spLocks noGrp="1"/>
          </p:cNvSpPr>
          <p:nvPr>
            <p:ph type="sldNum" idx="12"/>
          </p:nvPr>
        </p:nvSpPr>
        <p:spPr/>
        <p:txBody>
          <a:bodyPr/>
          <a:lstStyle/>
          <a:p>
            <a:pPr algn="r"/>
            <a:fld id="{4C66CDD5-FB62-4212-8535-01DC6434EC81}" type="slidenum">
              <a:rPr lang="tr-TR" spc="-1" smtClean="0"/>
              <a:pPr algn="r"/>
              <a:t>43</a:t>
            </a:fld>
            <a:endParaRPr lang="tr-TR" spc="-1" dirty="0"/>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480" y="3031190"/>
            <a:ext cx="6926246" cy="235659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dirty="0">
                <a:solidFill>
                  <a:srgbClr val="000000"/>
                </a:solidFill>
                <a:latin typeface="Trebuchet MS"/>
              </a:rPr>
              <a:t> </a:t>
            </a:r>
            <a:endParaRPr lang="tr-TR" sz="1800" b="0" strike="noStrike" spc="-1" dirty="0">
              <a:latin typeface="Arial"/>
            </a:endParaRPr>
          </a:p>
          <a:p>
            <a:pPr>
              <a:lnSpc>
                <a:spcPct val="100000"/>
              </a:lnSpc>
            </a:pPr>
            <a:endParaRPr lang="tr-TR" sz="1800" b="0" strike="noStrike" spc="-1" dirty="0">
              <a:latin typeface="Arial"/>
            </a:endParaRPr>
          </a:p>
          <a:p>
            <a:pPr>
              <a:lnSpc>
                <a:spcPct val="100000"/>
              </a:lnSpc>
              <a:spcBef>
                <a:spcPts val="54"/>
              </a:spcBef>
            </a:pPr>
            <a:endParaRPr lang="tr-TR" sz="1800" b="0" strike="noStrike" spc="-1" dirty="0">
              <a:latin typeface="Arial"/>
            </a:endParaRPr>
          </a:p>
          <a:p>
            <a:pPr marL="101520">
              <a:lnSpc>
                <a:spcPct val="100000"/>
              </a:lnSpc>
            </a:pPr>
            <a:r>
              <a:rPr lang="en-US" sz="1800" b="0" u="heavy" strike="noStrike" spc="-452" dirty="0">
                <a:solidFill>
                  <a:srgbClr val="C00000"/>
                </a:solidFill>
                <a:uFill>
                  <a:solidFill>
                    <a:srgbClr val="C00000"/>
                  </a:solidFill>
                </a:uFill>
                <a:latin typeface="Times New Roman"/>
              </a:rPr>
              <a:t> </a:t>
            </a:r>
            <a:endParaRPr lang="tr-TR" sz="1800" b="0" strike="noStrike" spc="-1" dirty="0">
              <a:latin typeface="Arial"/>
            </a:endParaRPr>
          </a:p>
        </p:txBody>
      </p:sp>
      <p:sp>
        <p:nvSpPr>
          <p:cNvPr id="301" name="PlaceHolder 1"/>
          <p:cNvSpPr>
            <a:spLocks noGrp="1"/>
          </p:cNvSpPr>
          <p:nvPr>
            <p:ph type="title" idx="4294967295"/>
          </p:nvPr>
        </p:nvSpPr>
        <p:spPr>
          <a:xfrm>
            <a:off x="1230480" y="391260"/>
            <a:ext cx="76604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03" name="object 5"/>
          <p:cNvSpPr/>
          <p:nvPr/>
        </p:nvSpPr>
        <p:spPr>
          <a:xfrm>
            <a:off x="634901" y="1872704"/>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tr-TR" sz="2800" b="0" strike="noStrike" spc="-1" dirty="0">
                <a:solidFill>
                  <a:srgbClr val="000000"/>
                </a:solidFill>
                <a:latin typeface="Times New Roman"/>
              </a:rPr>
              <a:t>                         </a:t>
            </a:r>
            <a:r>
              <a:rPr lang="tr-TR" sz="2800" b="1" strike="noStrike" spc="-1" dirty="0">
                <a:solidFill>
                  <a:srgbClr val="2FA3EE"/>
                </a:solidFill>
                <a:latin typeface="Times New Roman"/>
              </a:rPr>
              <a:t>PROJE VE YATIRIMLAR</a:t>
            </a:r>
            <a:endParaRPr lang="tr-TR" sz="2800" b="0" strike="noStrike" spc="-1" dirty="0">
              <a:latin typeface="Arial"/>
            </a:endParaRPr>
          </a:p>
        </p:txBody>
      </p:sp>
      <p:sp>
        <p:nvSpPr>
          <p:cNvPr id="304" name="Dikdörtgen 1"/>
          <p:cNvSpPr/>
          <p:nvPr/>
        </p:nvSpPr>
        <p:spPr>
          <a:xfrm>
            <a:off x="1070495" y="5825200"/>
            <a:ext cx="7218908" cy="14630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algn="ctr">
              <a:spcBef>
                <a:spcPts val="1054"/>
              </a:spcBef>
              <a:tabLst>
                <a:tab pos="321840" algn="l"/>
                <a:tab pos="322560" algn="l"/>
              </a:tabLst>
            </a:pPr>
            <a:r>
              <a:rPr lang="tr-TR" sz="2000" spc="-26" dirty="0" err="1" smtClean="0">
                <a:solidFill>
                  <a:srgbClr val="000000"/>
                </a:solidFill>
                <a:latin typeface="Times New Roman"/>
              </a:rPr>
              <a:t>Yenimahallede</a:t>
            </a:r>
            <a:r>
              <a:rPr lang="tr-TR" sz="2000" spc="-26" dirty="0" smtClean="0">
                <a:solidFill>
                  <a:srgbClr val="000000"/>
                </a:solidFill>
                <a:latin typeface="Times New Roman"/>
              </a:rPr>
              <a:t> </a:t>
            </a:r>
            <a:r>
              <a:rPr lang="tr-TR" sz="2000" spc="-26" dirty="0" smtClean="0">
                <a:solidFill>
                  <a:srgbClr val="000000"/>
                </a:solidFill>
                <a:latin typeface="Times New Roman"/>
              </a:rPr>
              <a:t>600 </a:t>
            </a:r>
            <a:r>
              <a:rPr lang="tr-TR" sz="2000" spc="-26" dirty="0">
                <a:solidFill>
                  <a:srgbClr val="000000"/>
                </a:solidFill>
                <a:latin typeface="Times New Roman"/>
              </a:rPr>
              <a:t>m² </a:t>
            </a:r>
            <a:r>
              <a:rPr lang="tr-TR" sz="2000" spc="-26" dirty="0" smtClean="0">
                <a:solidFill>
                  <a:srgbClr val="000000"/>
                </a:solidFill>
                <a:latin typeface="Times New Roman"/>
              </a:rPr>
              <a:t>alan </a:t>
            </a:r>
            <a:r>
              <a:rPr lang="tr-TR" sz="2000" spc="-26" dirty="0">
                <a:solidFill>
                  <a:srgbClr val="000000"/>
                </a:solidFill>
                <a:latin typeface="Times New Roman"/>
              </a:rPr>
              <a:t>üzerinde kurulan </a:t>
            </a:r>
            <a:r>
              <a:rPr lang="tr-TR" sz="2000" spc="-26" dirty="0" smtClean="0">
                <a:solidFill>
                  <a:srgbClr val="000000"/>
                </a:solidFill>
                <a:latin typeface="Times New Roman"/>
              </a:rPr>
              <a:t>Aile </a:t>
            </a:r>
            <a:r>
              <a:rPr lang="tr-TR" sz="2000" spc="-26" dirty="0">
                <a:solidFill>
                  <a:srgbClr val="000000"/>
                </a:solidFill>
                <a:latin typeface="Times New Roman"/>
              </a:rPr>
              <a:t>Sağlığı </a:t>
            </a:r>
            <a:r>
              <a:rPr lang="tr-TR" sz="2000" spc="-26" dirty="0" smtClean="0">
                <a:solidFill>
                  <a:srgbClr val="000000"/>
                </a:solidFill>
                <a:latin typeface="Times New Roman"/>
              </a:rPr>
              <a:t>Merkezi Muhtarlık Ofisi ve Spor Salonu’nun </a:t>
            </a:r>
            <a:r>
              <a:rPr lang="tr-TR" sz="2000" spc="-26" dirty="0">
                <a:solidFill>
                  <a:srgbClr val="000000"/>
                </a:solidFill>
                <a:latin typeface="Times New Roman"/>
              </a:rPr>
              <a:t>inşaatı </a:t>
            </a:r>
            <a:r>
              <a:rPr lang="tr-TR" sz="2000" spc="-26" dirty="0" smtClean="0">
                <a:solidFill>
                  <a:srgbClr val="000000"/>
                </a:solidFill>
                <a:latin typeface="Times New Roman"/>
              </a:rPr>
              <a:t>%</a:t>
            </a:r>
            <a:r>
              <a:rPr lang="tr-TR" sz="2000" spc="-26" dirty="0">
                <a:solidFill>
                  <a:srgbClr val="000000"/>
                </a:solidFill>
                <a:latin typeface="Times New Roman"/>
              </a:rPr>
              <a:t>100 oranında </a:t>
            </a:r>
            <a:r>
              <a:rPr lang="tr-TR" sz="2000" spc="-26" dirty="0" smtClean="0">
                <a:solidFill>
                  <a:srgbClr val="000000"/>
                </a:solidFill>
                <a:latin typeface="Times New Roman"/>
              </a:rPr>
              <a:t>tamamlanmış ve </a:t>
            </a:r>
            <a:r>
              <a:rPr lang="tr-TR" sz="2000" spc="-26" smtClean="0">
                <a:solidFill>
                  <a:srgbClr val="000000"/>
                </a:solidFill>
                <a:latin typeface="Times New Roman"/>
              </a:rPr>
              <a:t>hizmete alınmıştır.</a:t>
            </a:r>
            <a:endParaRPr lang="tr-TR" sz="2000" spc="-1" dirty="0"/>
          </a:p>
          <a:p>
            <a:pPr marL="12240" algn="ctr">
              <a:lnSpc>
                <a:spcPct val="100000"/>
              </a:lnSpc>
              <a:spcBef>
                <a:spcPts val="1054"/>
              </a:spcBef>
              <a:tabLst>
                <a:tab pos="321840" algn="l"/>
                <a:tab pos="322560" algn="l"/>
              </a:tabLst>
            </a:pPr>
            <a:endParaRPr lang="tr-TR" sz="2000" b="0" strike="noStrike" spc="-1" dirty="0">
              <a:latin typeface="Arial"/>
            </a:endParaRPr>
          </a:p>
        </p:txBody>
      </p:sp>
      <p:sp>
        <p:nvSpPr>
          <p:cNvPr id="305" name="Dikdörtgen 2"/>
          <p:cNvSpPr/>
          <p:nvPr/>
        </p:nvSpPr>
        <p:spPr>
          <a:xfrm>
            <a:off x="634901" y="2483408"/>
            <a:ext cx="8090097"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779040" lvl="1" indent="-309960">
              <a:lnSpc>
                <a:spcPct val="100000"/>
              </a:lnSpc>
              <a:spcBef>
                <a:spcPts val="1054"/>
              </a:spcBef>
              <a:buClr>
                <a:srgbClr val="C00000"/>
              </a:buClr>
              <a:buFont typeface="Wingdings" charset="2"/>
              <a:buChar char=""/>
              <a:tabLst>
                <a:tab pos="321840" algn="l"/>
                <a:tab pos="322560" algn="l"/>
              </a:tabLst>
            </a:pPr>
            <a:r>
              <a:rPr lang="tr-TR" sz="2000" b="1" strike="noStrike" spc="-26" dirty="0" smtClean="0">
                <a:solidFill>
                  <a:srgbClr val="C00000"/>
                </a:solidFill>
                <a:latin typeface="Times New Roman"/>
              </a:rPr>
              <a:t>YENİMAHALLE AİLE </a:t>
            </a:r>
            <a:r>
              <a:rPr lang="tr-TR" sz="2000" b="1" strike="noStrike" spc="-26" dirty="0">
                <a:solidFill>
                  <a:srgbClr val="C00000"/>
                </a:solidFill>
                <a:latin typeface="Times New Roman"/>
              </a:rPr>
              <a:t>SAĞLIĞI </a:t>
            </a:r>
            <a:r>
              <a:rPr lang="tr-TR" sz="2000" b="1" strike="noStrike" spc="-26" dirty="0" smtClean="0">
                <a:solidFill>
                  <a:srgbClr val="C00000"/>
                </a:solidFill>
                <a:latin typeface="Times New Roman"/>
              </a:rPr>
              <a:t>MERKEZİ MUHTARLIK OFİSİ VE SPOR SALONU</a:t>
            </a:r>
            <a:endParaRPr lang="tr-TR" sz="2000" b="0" strike="noStrike" spc="-1" dirty="0">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552C132B-1ACB-F22C-A673-A528DC6D9DDB}"/>
              </a:ext>
            </a:extLst>
          </p:cNvPr>
          <p:cNvSpPr>
            <a:spLocks noGrp="1"/>
          </p:cNvSpPr>
          <p:nvPr>
            <p:ph type="sldNum" idx="12"/>
          </p:nvPr>
        </p:nvSpPr>
        <p:spPr/>
        <p:txBody>
          <a:bodyPr/>
          <a:lstStyle/>
          <a:p>
            <a:pPr algn="r"/>
            <a:fld id="{4C66CDD5-FB62-4212-8535-01DC6434EC81}" type="slidenum">
              <a:rPr lang="tr-TR" spc="-1" smtClean="0"/>
              <a:pPr algn="r"/>
              <a:t>44</a:t>
            </a:fld>
            <a:endParaRPr lang="tr-TR" spc="-1" dirty="0"/>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826" y="3289512"/>
            <a:ext cx="6926246" cy="23565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02859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dirty="0">
                <a:solidFill>
                  <a:srgbClr val="000000"/>
                </a:solidFill>
                <a:latin typeface="Trebuchet MS"/>
              </a:rPr>
              <a:t> </a:t>
            </a:r>
            <a:endParaRPr lang="tr-TR" sz="1800" b="0" strike="noStrike" spc="-1" dirty="0">
              <a:latin typeface="Arial"/>
            </a:endParaRPr>
          </a:p>
          <a:p>
            <a:pPr>
              <a:lnSpc>
                <a:spcPct val="100000"/>
              </a:lnSpc>
            </a:pPr>
            <a:endParaRPr lang="tr-TR" sz="1800" b="0" strike="noStrike" spc="-1" dirty="0">
              <a:latin typeface="Arial"/>
            </a:endParaRPr>
          </a:p>
          <a:p>
            <a:pPr>
              <a:lnSpc>
                <a:spcPct val="100000"/>
              </a:lnSpc>
              <a:spcBef>
                <a:spcPts val="54"/>
              </a:spcBef>
            </a:pPr>
            <a:endParaRPr lang="tr-TR" sz="1800" b="0" strike="noStrike" spc="-1" dirty="0">
              <a:latin typeface="Arial"/>
            </a:endParaRPr>
          </a:p>
          <a:p>
            <a:pPr marL="101520">
              <a:lnSpc>
                <a:spcPct val="100000"/>
              </a:lnSpc>
            </a:pPr>
            <a:r>
              <a:rPr lang="en-US" sz="1800" b="0" u="heavy" strike="noStrike" spc="-452" dirty="0">
                <a:solidFill>
                  <a:srgbClr val="C00000"/>
                </a:solidFill>
                <a:uFill>
                  <a:solidFill>
                    <a:srgbClr val="C00000"/>
                  </a:solidFill>
                </a:uFill>
                <a:latin typeface="Times New Roman"/>
              </a:rPr>
              <a:t> </a:t>
            </a:r>
            <a:endParaRPr lang="tr-TR" sz="1800" b="0" strike="noStrike" spc="-1" dirty="0">
              <a:latin typeface="Arial"/>
            </a:endParaRPr>
          </a:p>
        </p:txBody>
      </p:sp>
      <p:sp>
        <p:nvSpPr>
          <p:cNvPr id="301" name="PlaceHolder 1"/>
          <p:cNvSpPr>
            <a:spLocks noGrp="1"/>
          </p:cNvSpPr>
          <p:nvPr>
            <p:ph type="title" idx="4294967295"/>
          </p:nvPr>
        </p:nvSpPr>
        <p:spPr>
          <a:xfrm>
            <a:off x="1230480" y="391260"/>
            <a:ext cx="76604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03" name="object 5"/>
          <p:cNvSpPr/>
          <p:nvPr/>
        </p:nvSpPr>
        <p:spPr>
          <a:xfrm>
            <a:off x="634901" y="1872704"/>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tr-TR" sz="2800" b="0" strike="noStrike" spc="-1" dirty="0">
                <a:solidFill>
                  <a:srgbClr val="000000"/>
                </a:solidFill>
                <a:latin typeface="Times New Roman"/>
              </a:rPr>
              <a:t>                         </a:t>
            </a:r>
            <a:r>
              <a:rPr lang="tr-TR" sz="2800" b="1" strike="noStrike" spc="-1" dirty="0">
                <a:solidFill>
                  <a:srgbClr val="2FA3EE"/>
                </a:solidFill>
                <a:latin typeface="Times New Roman"/>
              </a:rPr>
              <a:t>PROJE VE YATIRIMLAR</a:t>
            </a:r>
            <a:endParaRPr lang="tr-TR" sz="2800" b="0" strike="noStrike" spc="-1" dirty="0">
              <a:latin typeface="Arial"/>
            </a:endParaRPr>
          </a:p>
        </p:txBody>
      </p:sp>
      <p:sp>
        <p:nvSpPr>
          <p:cNvPr id="304" name="Dikdörtgen 1"/>
          <p:cNvSpPr/>
          <p:nvPr/>
        </p:nvSpPr>
        <p:spPr>
          <a:xfrm>
            <a:off x="1070495" y="5649683"/>
            <a:ext cx="7218908" cy="14630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algn="ctr">
              <a:spcBef>
                <a:spcPts val="1054"/>
              </a:spcBef>
              <a:tabLst>
                <a:tab pos="321840" algn="l"/>
                <a:tab pos="322560" algn="l"/>
              </a:tabLst>
            </a:pPr>
            <a:r>
              <a:rPr lang="tr-TR" sz="2000" spc="-26" dirty="0" err="1" smtClean="0">
                <a:solidFill>
                  <a:srgbClr val="000000"/>
                </a:solidFill>
                <a:latin typeface="Times New Roman"/>
              </a:rPr>
              <a:t>Şekerpınar</a:t>
            </a:r>
            <a:r>
              <a:rPr lang="tr-TR" sz="2000" spc="-26" dirty="0" smtClean="0">
                <a:solidFill>
                  <a:srgbClr val="000000"/>
                </a:solidFill>
                <a:latin typeface="Times New Roman"/>
              </a:rPr>
              <a:t> Mahallemizde </a:t>
            </a:r>
            <a:r>
              <a:rPr lang="tr-TR" sz="2000" spc="-26" dirty="0" smtClean="0">
                <a:solidFill>
                  <a:srgbClr val="000000"/>
                </a:solidFill>
                <a:latin typeface="Times New Roman"/>
              </a:rPr>
              <a:t>16.000 </a:t>
            </a:r>
            <a:r>
              <a:rPr lang="tr-TR" sz="2000" spc="-26" dirty="0">
                <a:solidFill>
                  <a:srgbClr val="000000"/>
                </a:solidFill>
                <a:latin typeface="Times New Roman"/>
              </a:rPr>
              <a:t>m² kapalı alan üzerinde kurulan </a:t>
            </a:r>
            <a:r>
              <a:rPr lang="tr-TR" sz="2000" spc="-26" dirty="0" err="1" smtClean="0">
                <a:solidFill>
                  <a:srgbClr val="000000"/>
                </a:solidFill>
                <a:latin typeface="Times New Roman"/>
              </a:rPr>
              <a:t>Çayırova</a:t>
            </a:r>
            <a:r>
              <a:rPr lang="tr-TR" sz="2000" spc="-26" dirty="0" smtClean="0">
                <a:solidFill>
                  <a:srgbClr val="000000"/>
                </a:solidFill>
                <a:latin typeface="Times New Roman"/>
              </a:rPr>
              <a:t> Spor </a:t>
            </a:r>
            <a:r>
              <a:rPr lang="tr-TR" sz="2000" spc="-26" dirty="0" smtClean="0">
                <a:solidFill>
                  <a:srgbClr val="000000"/>
                </a:solidFill>
                <a:latin typeface="Times New Roman"/>
              </a:rPr>
              <a:t>Lisesi ve Kız-Erkek Öğrenci Yurdu </a:t>
            </a:r>
            <a:r>
              <a:rPr lang="tr-TR" sz="2000" spc="-26" dirty="0">
                <a:solidFill>
                  <a:srgbClr val="000000"/>
                </a:solidFill>
                <a:latin typeface="Times New Roman"/>
              </a:rPr>
              <a:t>inşaatı </a:t>
            </a:r>
            <a:r>
              <a:rPr lang="tr-TR" sz="2000" spc="-26" dirty="0" smtClean="0">
                <a:solidFill>
                  <a:srgbClr val="000000"/>
                </a:solidFill>
                <a:latin typeface="Times New Roman"/>
              </a:rPr>
              <a:t>%5 </a:t>
            </a:r>
            <a:r>
              <a:rPr lang="tr-TR" sz="2000" spc="-26" dirty="0" smtClean="0">
                <a:solidFill>
                  <a:srgbClr val="000000"/>
                </a:solidFill>
                <a:latin typeface="Times New Roman"/>
              </a:rPr>
              <a:t>oranında tamamlanmıştır.</a:t>
            </a:r>
            <a:endParaRPr lang="tr-TR" sz="2000" spc="-1" dirty="0"/>
          </a:p>
          <a:p>
            <a:pPr marL="12240" algn="ctr">
              <a:lnSpc>
                <a:spcPct val="100000"/>
              </a:lnSpc>
              <a:spcBef>
                <a:spcPts val="1054"/>
              </a:spcBef>
              <a:tabLst>
                <a:tab pos="321840" algn="l"/>
                <a:tab pos="322560" algn="l"/>
              </a:tabLst>
            </a:pPr>
            <a:endParaRPr lang="tr-TR" sz="2000" b="0" strike="noStrike" spc="-1" dirty="0">
              <a:latin typeface="Arial"/>
            </a:endParaRPr>
          </a:p>
        </p:txBody>
      </p:sp>
      <p:sp>
        <p:nvSpPr>
          <p:cNvPr id="305" name="Dikdörtgen 2"/>
          <p:cNvSpPr/>
          <p:nvPr/>
        </p:nvSpPr>
        <p:spPr>
          <a:xfrm>
            <a:off x="634901" y="2483408"/>
            <a:ext cx="8090097"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779040" lvl="1" indent="-309960">
              <a:lnSpc>
                <a:spcPct val="100000"/>
              </a:lnSpc>
              <a:spcBef>
                <a:spcPts val="1054"/>
              </a:spcBef>
              <a:buClr>
                <a:srgbClr val="C00000"/>
              </a:buClr>
              <a:buFont typeface="Wingdings" charset="2"/>
              <a:buChar char=""/>
              <a:tabLst>
                <a:tab pos="321840" algn="l"/>
                <a:tab pos="322560" algn="l"/>
              </a:tabLst>
            </a:pPr>
            <a:r>
              <a:rPr lang="tr-TR" sz="2000" b="1" strike="noStrike" spc="-26" dirty="0" smtClean="0">
                <a:solidFill>
                  <a:srgbClr val="C00000"/>
                </a:solidFill>
                <a:latin typeface="Times New Roman"/>
              </a:rPr>
              <a:t>ÇAYIROVA SPOR LİSESİ</a:t>
            </a:r>
            <a:endParaRPr lang="tr-TR" sz="2000" b="0" strike="noStrike" spc="-1" dirty="0">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552C132B-1ACB-F22C-A673-A528DC6D9DDB}"/>
              </a:ext>
            </a:extLst>
          </p:cNvPr>
          <p:cNvSpPr>
            <a:spLocks noGrp="1"/>
          </p:cNvSpPr>
          <p:nvPr>
            <p:ph type="sldNum" idx="12"/>
          </p:nvPr>
        </p:nvSpPr>
        <p:spPr/>
        <p:txBody>
          <a:bodyPr/>
          <a:lstStyle/>
          <a:p>
            <a:pPr algn="r"/>
            <a:fld id="{4C66CDD5-FB62-4212-8535-01DC6434EC81}" type="slidenum">
              <a:rPr lang="tr-TR" spc="-1" smtClean="0"/>
              <a:pPr algn="r"/>
              <a:t>45</a:t>
            </a:fld>
            <a:endParaRPr lang="tr-TR" spc="-1" dirty="0"/>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480" y="3034487"/>
            <a:ext cx="6955616" cy="23665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89708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dirty="0">
                <a:solidFill>
                  <a:srgbClr val="000000"/>
                </a:solidFill>
                <a:latin typeface="Trebuchet MS"/>
              </a:rPr>
              <a:t> </a:t>
            </a:r>
            <a:endParaRPr lang="tr-TR" sz="1800" b="0" strike="noStrike" spc="-1" dirty="0">
              <a:latin typeface="Arial"/>
            </a:endParaRPr>
          </a:p>
          <a:p>
            <a:pPr>
              <a:lnSpc>
                <a:spcPct val="100000"/>
              </a:lnSpc>
            </a:pPr>
            <a:endParaRPr lang="tr-TR" sz="1800" b="0" strike="noStrike" spc="-1" dirty="0">
              <a:latin typeface="Arial"/>
            </a:endParaRPr>
          </a:p>
          <a:p>
            <a:pPr>
              <a:lnSpc>
                <a:spcPct val="100000"/>
              </a:lnSpc>
              <a:spcBef>
                <a:spcPts val="54"/>
              </a:spcBef>
            </a:pPr>
            <a:endParaRPr lang="tr-TR" sz="1800" b="0" strike="noStrike" spc="-1" dirty="0">
              <a:latin typeface="Arial"/>
            </a:endParaRPr>
          </a:p>
          <a:p>
            <a:pPr marL="101520">
              <a:lnSpc>
                <a:spcPct val="100000"/>
              </a:lnSpc>
            </a:pPr>
            <a:r>
              <a:rPr lang="en-US" sz="1800" b="0" u="heavy" strike="noStrike" spc="-452" dirty="0">
                <a:solidFill>
                  <a:srgbClr val="C00000"/>
                </a:solidFill>
                <a:uFill>
                  <a:solidFill>
                    <a:srgbClr val="C00000"/>
                  </a:solidFill>
                </a:uFill>
                <a:latin typeface="Times New Roman"/>
              </a:rPr>
              <a:t> </a:t>
            </a:r>
            <a:endParaRPr lang="tr-TR" sz="1800" b="0" strike="noStrike" spc="-1" dirty="0">
              <a:latin typeface="Arial"/>
            </a:endParaRPr>
          </a:p>
        </p:txBody>
      </p:sp>
      <p:sp>
        <p:nvSpPr>
          <p:cNvPr id="301" name="PlaceHolder 1"/>
          <p:cNvSpPr>
            <a:spLocks noGrp="1"/>
          </p:cNvSpPr>
          <p:nvPr>
            <p:ph type="title" idx="4294967295"/>
          </p:nvPr>
        </p:nvSpPr>
        <p:spPr>
          <a:xfrm>
            <a:off x="1230480" y="391260"/>
            <a:ext cx="76604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03" name="object 5"/>
          <p:cNvSpPr/>
          <p:nvPr/>
        </p:nvSpPr>
        <p:spPr>
          <a:xfrm>
            <a:off x="634901" y="1872704"/>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tr-TR" sz="2800" b="0" strike="noStrike" spc="-1" dirty="0">
                <a:solidFill>
                  <a:srgbClr val="000000"/>
                </a:solidFill>
                <a:latin typeface="Times New Roman"/>
              </a:rPr>
              <a:t>                         </a:t>
            </a:r>
            <a:r>
              <a:rPr lang="tr-TR" sz="2800" b="1" strike="noStrike" spc="-1" dirty="0">
                <a:solidFill>
                  <a:srgbClr val="2FA3EE"/>
                </a:solidFill>
                <a:latin typeface="Times New Roman"/>
              </a:rPr>
              <a:t>PROJE VE YATIRIMLAR</a:t>
            </a:r>
            <a:endParaRPr lang="tr-TR" sz="2800" b="0" strike="noStrike" spc="-1" dirty="0">
              <a:latin typeface="Arial"/>
            </a:endParaRPr>
          </a:p>
        </p:txBody>
      </p:sp>
      <p:sp>
        <p:nvSpPr>
          <p:cNvPr id="304" name="Dikdörtgen 1"/>
          <p:cNvSpPr/>
          <p:nvPr/>
        </p:nvSpPr>
        <p:spPr>
          <a:xfrm>
            <a:off x="1069599" y="5712745"/>
            <a:ext cx="7218908" cy="14630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algn="ctr">
              <a:spcBef>
                <a:spcPts val="1054"/>
              </a:spcBef>
              <a:tabLst>
                <a:tab pos="321840" algn="l"/>
                <a:tab pos="322560" algn="l"/>
              </a:tabLst>
            </a:pPr>
            <a:r>
              <a:rPr lang="tr-TR" sz="2000" spc="-26" dirty="0" err="1" smtClean="0">
                <a:solidFill>
                  <a:srgbClr val="000000"/>
                </a:solidFill>
                <a:latin typeface="Times New Roman"/>
              </a:rPr>
              <a:t>Şekerpınar</a:t>
            </a:r>
            <a:r>
              <a:rPr lang="tr-TR" sz="2000" spc="-26" dirty="0" smtClean="0">
                <a:solidFill>
                  <a:srgbClr val="000000"/>
                </a:solidFill>
                <a:latin typeface="Times New Roman"/>
              </a:rPr>
              <a:t> Mahallemizde </a:t>
            </a:r>
            <a:r>
              <a:rPr lang="tr-TR" sz="2000" spc="-26" dirty="0" smtClean="0">
                <a:solidFill>
                  <a:srgbClr val="000000"/>
                </a:solidFill>
                <a:latin typeface="Times New Roman"/>
              </a:rPr>
              <a:t>16.000 </a:t>
            </a:r>
            <a:r>
              <a:rPr lang="tr-TR" sz="2000" spc="-26" dirty="0">
                <a:solidFill>
                  <a:srgbClr val="000000"/>
                </a:solidFill>
                <a:latin typeface="Times New Roman"/>
              </a:rPr>
              <a:t>m² kapalı alan üzerinde kurulan </a:t>
            </a:r>
            <a:r>
              <a:rPr lang="tr-TR" sz="2000" spc="-26" dirty="0" smtClean="0">
                <a:solidFill>
                  <a:srgbClr val="000000"/>
                </a:solidFill>
                <a:latin typeface="Times New Roman"/>
              </a:rPr>
              <a:t>Uçak Park Bilim Merkezi </a:t>
            </a:r>
            <a:r>
              <a:rPr lang="tr-TR" sz="2000" spc="-26" dirty="0" smtClean="0">
                <a:solidFill>
                  <a:srgbClr val="000000"/>
                </a:solidFill>
                <a:latin typeface="Times New Roman"/>
              </a:rPr>
              <a:t>park inşaatı %98 </a:t>
            </a:r>
            <a:r>
              <a:rPr lang="tr-TR" sz="2000" spc="-26" dirty="0" smtClean="0">
                <a:solidFill>
                  <a:srgbClr val="000000"/>
                </a:solidFill>
                <a:latin typeface="Times New Roman"/>
              </a:rPr>
              <a:t>oranında </a:t>
            </a:r>
            <a:r>
              <a:rPr lang="tr-TR" sz="2000" spc="-26" dirty="0" smtClean="0">
                <a:solidFill>
                  <a:srgbClr val="000000"/>
                </a:solidFill>
                <a:latin typeface="Times New Roman"/>
              </a:rPr>
              <a:t>tamamlanmıştır. </a:t>
            </a:r>
            <a:r>
              <a:rPr lang="tr-TR" sz="2000" spc="-26" dirty="0" smtClean="0">
                <a:solidFill>
                  <a:srgbClr val="000000"/>
                </a:solidFill>
                <a:latin typeface="Times New Roman"/>
              </a:rPr>
              <a:t>Uçak içinin dizaynı ise ihalesi yapılmış olup, iş teslimi aşamasındadır.</a:t>
            </a:r>
            <a:endParaRPr lang="tr-TR" sz="2000" spc="-1" dirty="0"/>
          </a:p>
          <a:p>
            <a:pPr marL="12240" algn="ctr">
              <a:lnSpc>
                <a:spcPct val="100000"/>
              </a:lnSpc>
              <a:spcBef>
                <a:spcPts val="1054"/>
              </a:spcBef>
              <a:tabLst>
                <a:tab pos="321840" algn="l"/>
                <a:tab pos="322560" algn="l"/>
              </a:tabLst>
            </a:pPr>
            <a:endParaRPr lang="tr-TR" sz="2000" b="0" strike="noStrike" spc="-1" dirty="0">
              <a:latin typeface="Arial"/>
            </a:endParaRPr>
          </a:p>
        </p:txBody>
      </p:sp>
      <p:sp>
        <p:nvSpPr>
          <p:cNvPr id="305" name="Dikdörtgen 2"/>
          <p:cNvSpPr/>
          <p:nvPr/>
        </p:nvSpPr>
        <p:spPr>
          <a:xfrm>
            <a:off x="634901" y="2530468"/>
            <a:ext cx="4783912"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779040" lvl="1" indent="-309960">
              <a:lnSpc>
                <a:spcPct val="100000"/>
              </a:lnSpc>
              <a:spcBef>
                <a:spcPts val="1054"/>
              </a:spcBef>
              <a:buClr>
                <a:srgbClr val="C00000"/>
              </a:buClr>
              <a:buFont typeface="Wingdings" charset="2"/>
              <a:buChar char=""/>
              <a:tabLst>
                <a:tab pos="321840" algn="l"/>
                <a:tab pos="322560" algn="l"/>
              </a:tabLst>
            </a:pPr>
            <a:r>
              <a:rPr lang="tr-TR" sz="2000" b="1" strike="noStrike" spc="-26" dirty="0" smtClean="0">
                <a:solidFill>
                  <a:srgbClr val="C00000"/>
                </a:solidFill>
                <a:latin typeface="Times New Roman"/>
              </a:rPr>
              <a:t>UÇAK PARK BİLİM MERKEZİ</a:t>
            </a:r>
            <a:endParaRPr lang="tr-TR" sz="2000" b="0" strike="noStrike" spc="-1" dirty="0">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552C132B-1ACB-F22C-A673-A528DC6D9DDB}"/>
              </a:ext>
            </a:extLst>
          </p:cNvPr>
          <p:cNvSpPr>
            <a:spLocks noGrp="1"/>
          </p:cNvSpPr>
          <p:nvPr>
            <p:ph type="sldNum" idx="12"/>
          </p:nvPr>
        </p:nvSpPr>
        <p:spPr/>
        <p:txBody>
          <a:bodyPr/>
          <a:lstStyle/>
          <a:p>
            <a:pPr algn="r"/>
            <a:fld id="{4C66CDD5-FB62-4212-8535-01DC6434EC81}" type="slidenum">
              <a:rPr lang="tr-TR" spc="-1" smtClean="0"/>
              <a:pPr algn="r"/>
              <a:t>46</a:t>
            </a:fld>
            <a:endParaRPr lang="tr-TR" spc="-1" dirty="0"/>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480" y="3079307"/>
            <a:ext cx="6955616" cy="23665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94701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01" name="PlaceHolder 1"/>
          <p:cNvSpPr>
            <a:spLocks noGrp="1"/>
          </p:cNvSpPr>
          <p:nvPr>
            <p:ph type="title" idx="4294967295"/>
          </p:nvPr>
        </p:nvSpPr>
        <p:spPr>
          <a:xfrm>
            <a:off x="1230480" y="391260"/>
            <a:ext cx="76604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03" name="object 5"/>
          <p:cNvSpPr/>
          <p:nvPr/>
        </p:nvSpPr>
        <p:spPr>
          <a:xfrm>
            <a:off x="634901" y="1872704"/>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1" normalizeH="0" baseline="0" noProof="0" dirty="0">
                <a:ln>
                  <a:noFill/>
                </a:ln>
                <a:solidFill>
                  <a:srgbClr val="000000"/>
                </a:solidFill>
                <a:effectLst/>
                <a:uLnTx/>
                <a:uFillTx/>
                <a:latin typeface="Times New Roman"/>
              </a:rPr>
              <a:t>                         </a:t>
            </a: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04" name="Dikdörtgen 1"/>
          <p:cNvSpPr/>
          <p:nvPr/>
        </p:nvSpPr>
        <p:spPr>
          <a:xfrm>
            <a:off x="1374548" y="5744518"/>
            <a:ext cx="6639266"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lvl="0" algn="ctr">
              <a:spcBef>
                <a:spcPts val="1054"/>
              </a:spcBef>
              <a:tabLst>
                <a:tab pos="321840" algn="l"/>
                <a:tab pos="322560" algn="l"/>
              </a:tabLst>
              <a:defRPr/>
            </a:pPr>
            <a:r>
              <a:rPr kumimoji="0" lang="tr-TR" sz="2000" b="0" i="0" u="none" strike="noStrike" kern="1200" cap="none" spc="-26" normalizeH="0" baseline="0" noProof="0" dirty="0">
                <a:ln>
                  <a:noFill/>
                </a:ln>
                <a:solidFill>
                  <a:srgbClr val="000000"/>
                </a:solidFill>
                <a:effectLst/>
                <a:uLnTx/>
                <a:uFillTx/>
                <a:latin typeface="Times New Roman"/>
              </a:rPr>
              <a:t>Cumhuriyet Mahallesi Millet Bahçesi 33.000 m² alan üzerinde inşa edilmiştir. Proje </a:t>
            </a:r>
            <a:r>
              <a:rPr lang="tr-TR" sz="2000" spc="-26" dirty="0">
                <a:solidFill>
                  <a:srgbClr val="000000"/>
                </a:solidFill>
                <a:latin typeface="Times New Roman"/>
              </a:rPr>
              <a:t>%100 oranında </a:t>
            </a:r>
            <a:r>
              <a:rPr kumimoji="0" lang="tr-TR" sz="2000" b="0" i="0" u="none" strike="noStrike" kern="1200" cap="none" spc="-26" normalizeH="0" baseline="0" noProof="0" dirty="0" smtClean="0">
                <a:ln>
                  <a:noFill/>
                </a:ln>
                <a:solidFill>
                  <a:srgbClr val="000000"/>
                </a:solidFill>
                <a:effectLst/>
                <a:uLnTx/>
                <a:uFillTx/>
                <a:latin typeface="Times New Roman"/>
              </a:rPr>
              <a:t>tamamlanmış</a:t>
            </a:r>
            <a:r>
              <a:rPr kumimoji="0" lang="tr-TR" sz="2000" b="0" i="0" u="none" strike="noStrike" kern="1200" cap="none" spc="-26" normalizeH="0" noProof="0" dirty="0" smtClean="0">
                <a:ln>
                  <a:noFill/>
                </a:ln>
                <a:solidFill>
                  <a:srgbClr val="000000"/>
                </a:solidFill>
                <a:effectLst/>
                <a:uLnTx/>
                <a:uFillTx/>
                <a:latin typeface="Times New Roman"/>
              </a:rPr>
              <a:t> ve hizmete alınmıştır.</a:t>
            </a:r>
            <a:endParaRPr kumimoji="0" lang="tr-TR" sz="2000" b="0" i="0" u="none" strike="noStrike" kern="1200" cap="none" spc="-1" normalizeH="0" baseline="0" noProof="0" dirty="0">
              <a:ln>
                <a:noFill/>
              </a:ln>
              <a:solidFill>
                <a:prstClr val="black"/>
              </a:solidFill>
              <a:effectLst/>
              <a:uLnTx/>
              <a:uFillTx/>
              <a:latin typeface="Arial"/>
            </a:endParaRPr>
          </a:p>
        </p:txBody>
      </p:sp>
      <p:sp>
        <p:nvSpPr>
          <p:cNvPr id="305" name="Dikdörtgen 2"/>
          <p:cNvSpPr/>
          <p:nvPr/>
        </p:nvSpPr>
        <p:spPr>
          <a:xfrm>
            <a:off x="686120" y="2455909"/>
            <a:ext cx="8090097"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779040" marR="0" lvl="1" indent="-309960" algn="l"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000" b="1" i="0" u="none" strike="noStrike" kern="1200" cap="none" spc="-26" normalizeH="0" baseline="0" noProof="0" dirty="0">
                <a:ln>
                  <a:noFill/>
                </a:ln>
                <a:solidFill>
                  <a:srgbClr val="C00000"/>
                </a:solidFill>
                <a:effectLst/>
                <a:uLnTx/>
                <a:uFillTx/>
                <a:latin typeface="Times New Roman"/>
              </a:rPr>
              <a:t>CUMHURİYET MAHALLESİ MİLLET BAHÇESİ</a:t>
            </a:r>
            <a:endParaRPr kumimoji="0" lang="tr-TR" sz="20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552C132B-1ACB-F22C-A673-A528DC6D9DD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480" y="3126633"/>
            <a:ext cx="6928182" cy="24359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037120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01" name="PlaceHolder 1"/>
          <p:cNvSpPr>
            <a:spLocks noGrp="1"/>
          </p:cNvSpPr>
          <p:nvPr>
            <p:ph type="title" idx="4294967295"/>
          </p:nvPr>
        </p:nvSpPr>
        <p:spPr>
          <a:xfrm>
            <a:off x="1230480" y="391260"/>
            <a:ext cx="76604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03" name="object 5"/>
          <p:cNvSpPr/>
          <p:nvPr/>
        </p:nvSpPr>
        <p:spPr>
          <a:xfrm>
            <a:off x="634901" y="1872704"/>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1" normalizeH="0" baseline="0" noProof="0" dirty="0">
                <a:ln>
                  <a:noFill/>
                </a:ln>
                <a:solidFill>
                  <a:srgbClr val="000000"/>
                </a:solidFill>
                <a:effectLst/>
                <a:uLnTx/>
                <a:uFillTx/>
                <a:latin typeface="Times New Roman"/>
              </a:rPr>
              <a:t>                         </a:t>
            </a: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04" name="Dikdörtgen 1"/>
          <p:cNvSpPr/>
          <p:nvPr/>
        </p:nvSpPr>
        <p:spPr>
          <a:xfrm>
            <a:off x="1374548" y="5744518"/>
            <a:ext cx="6639266"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lvl="0" algn="ctr">
              <a:spcBef>
                <a:spcPts val="1054"/>
              </a:spcBef>
              <a:tabLst>
                <a:tab pos="321840" algn="l"/>
                <a:tab pos="322560" algn="l"/>
              </a:tabLst>
              <a:defRPr/>
            </a:pPr>
            <a:r>
              <a:rPr lang="tr-TR" sz="2000" spc="-26" dirty="0">
                <a:solidFill>
                  <a:srgbClr val="000000"/>
                </a:solidFill>
                <a:latin typeface="Times New Roman"/>
              </a:rPr>
              <a:t>Millet Bahçesi Akse </a:t>
            </a:r>
            <a:r>
              <a:rPr kumimoji="0" lang="tr-TR" sz="2000" b="0" i="0" u="none" strike="noStrike" kern="1200" cap="none" spc="-26" normalizeH="0" baseline="0" noProof="0" dirty="0" smtClean="0">
                <a:ln>
                  <a:noFill/>
                </a:ln>
                <a:solidFill>
                  <a:srgbClr val="000000"/>
                </a:solidFill>
                <a:effectLst/>
                <a:uLnTx/>
                <a:uFillTx/>
                <a:latin typeface="Times New Roman"/>
              </a:rPr>
              <a:t>Mahallemizde</a:t>
            </a:r>
            <a:r>
              <a:rPr kumimoji="0" lang="tr-TR" sz="2000" b="0" i="0" u="none" strike="noStrike" kern="1200" cap="none" spc="-26" normalizeH="0" noProof="0" dirty="0" smtClean="0">
                <a:ln>
                  <a:noFill/>
                </a:ln>
                <a:solidFill>
                  <a:srgbClr val="000000"/>
                </a:solidFill>
                <a:effectLst/>
                <a:uLnTx/>
                <a:uFillTx/>
                <a:latin typeface="Times New Roman"/>
              </a:rPr>
              <a:t> </a:t>
            </a:r>
            <a:r>
              <a:rPr lang="tr-TR" sz="2000" spc="-26" dirty="0">
                <a:solidFill>
                  <a:srgbClr val="000000"/>
                </a:solidFill>
                <a:latin typeface="Times New Roman"/>
              </a:rPr>
              <a:t>7</a:t>
            </a:r>
            <a:r>
              <a:rPr kumimoji="0" lang="tr-TR" sz="2000" b="0" i="0" u="none" strike="noStrike" kern="1200" cap="none" spc="-26" normalizeH="0" baseline="0" noProof="0" dirty="0" smtClean="0">
                <a:ln>
                  <a:noFill/>
                </a:ln>
                <a:solidFill>
                  <a:srgbClr val="000000"/>
                </a:solidFill>
                <a:effectLst/>
                <a:uLnTx/>
                <a:uFillTx/>
                <a:latin typeface="Times New Roman"/>
              </a:rPr>
              <a:t>0.000 </a:t>
            </a:r>
            <a:r>
              <a:rPr kumimoji="0" lang="tr-TR" sz="2000" b="0" i="0" u="none" strike="noStrike" kern="1200" cap="none" spc="-26" normalizeH="0" baseline="0" noProof="0" dirty="0">
                <a:ln>
                  <a:noFill/>
                </a:ln>
                <a:solidFill>
                  <a:srgbClr val="000000"/>
                </a:solidFill>
                <a:effectLst/>
                <a:uLnTx/>
                <a:uFillTx/>
                <a:latin typeface="Times New Roman"/>
              </a:rPr>
              <a:t>m² alan üzerinde inşa </a:t>
            </a:r>
            <a:r>
              <a:rPr kumimoji="0" lang="tr-TR" sz="2000" b="0" i="0" u="none" strike="noStrike" kern="1200" cap="none" spc="-26" normalizeH="0" baseline="0" noProof="0" dirty="0" smtClean="0">
                <a:ln>
                  <a:noFill/>
                </a:ln>
                <a:solidFill>
                  <a:srgbClr val="000000"/>
                </a:solidFill>
                <a:effectLst/>
                <a:uLnTx/>
                <a:uFillTx/>
                <a:latin typeface="Times New Roman"/>
              </a:rPr>
              <a:t>edilmektedir. </a:t>
            </a:r>
            <a:r>
              <a:rPr kumimoji="0" lang="tr-TR" sz="2000" b="0" i="0" u="none" strike="noStrike" kern="1200" cap="none" spc="-26" normalizeH="0" baseline="0" noProof="0" dirty="0">
                <a:ln>
                  <a:noFill/>
                </a:ln>
                <a:solidFill>
                  <a:srgbClr val="000000"/>
                </a:solidFill>
                <a:effectLst/>
                <a:uLnTx/>
                <a:uFillTx/>
                <a:latin typeface="Times New Roman"/>
              </a:rPr>
              <a:t>Proje </a:t>
            </a:r>
            <a:r>
              <a:rPr lang="tr-TR" sz="2000" spc="-26" dirty="0" smtClean="0">
                <a:solidFill>
                  <a:srgbClr val="000000"/>
                </a:solidFill>
                <a:latin typeface="Times New Roman"/>
              </a:rPr>
              <a:t>%80 </a:t>
            </a:r>
            <a:r>
              <a:rPr lang="tr-TR" sz="2000" spc="-26" dirty="0">
                <a:solidFill>
                  <a:srgbClr val="000000"/>
                </a:solidFill>
                <a:latin typeface="Times New Roman"/>
              </a:rPr>
              <a:t>oranında </a:t>
            </a:r>
            <a:r>
              <a:rPr kumimoji="0" lang="tr-TR" sz="2000" b="0" i="0" u="none" strike="noStrike" kern="1200" cap="none" spc="-26" normalizeH="0" baseline="0" noProof="0" dirty="0" smtClean="0">
                <a:ln>
                  <a:noFill/>
                </a:ln>
                <a:solidFill>
                  <a:srgbClr val="000000"/>
                </a:solidFill>
                <a:effectLst/>
                <a:uLnTx/>
                <a:uFillTx/>
                <a:latin typeface="Times New Roman"/>
              </a:rPr>
              <a:t>tamamlanmıştır</a:t>
            </a:r>
            <a:r>
              <a:rPr kumimoji="0" lang="tr-TR" sz="2000" b="0" i="0" u="none" strike="noStrike" kern="1200" cap="none" spc="-26" normalizeH="0" baseline="0" noProof="0" dirty="0">
                <a:ln>
                  <a:noFill/>
                </a:ln>
                <a:solidFill>
                  <a:srgbClr val="000000"/>
                </a:solidFill>
                <a:effectLst/>
                <a:uLnTx/>
                <a:uFillTx/>
                <a:latin typeface="Times New Roman"/>
              </a:rPr>
              <a:t>.</a:t>
            </a:r>
            <a:endParaRPr kumimoji="0" lang="tr-TR" sz="2000" b="0" i="0" u="none" strike="noStrike" kern="1200" cap="none" spc="-1" normalizeH="0" baseline="0" noProof="0" dirty="0">
              <a:ln>
                <a:noFill/>
              </a:ln>
              <a:solidFill>
                <a:prstClr val="black"/>
              </a:solidFill>
              <a:effectLst/>
              <a:uLnTx/>
              <a:uFillTx/>
              <a:latin typeface="Arial"/>
            </a:endParaRPr>
          </a:p>
        </p:txBody>
      </p:sp>
      <p:sp>
        <p:nvSpPr>
          <p:cNvPr id="305" name="Dikdörtgen 2"/>
          <p:cNvSpPr/>
          <p:nvPr/>
        </p:nvSpPr>
        <p:spPr>
          <a:xfrm>
            <a:off x="634901" y="2483408"/>
            <a:ext cx="8090097"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779040" marR="0" lvl="1" indent="-309960" algn="l"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000" b="1" i="0" u="none" strike="noStrike" kern="1200" cap="none" spc="-26" normalizeH="0" baseline="0" noProof="0" dirty="0" smtClean="0">
                <a:ln>
                  <a:noFill/>
                </a:ln>
                <a:solidFill>
                  <a:srgbClr val="C00000"/>
                </a:solidFill>
                <a:effectLst/>
                <a:uLnTx/>
                <a:uFillTx/>
                <a:latin typeface="Times New Roman"/>
              </a:rPr>
              <a:t>ÇAYIROVA MİLLET </a:t>
            </a:r>
            <a:r>
              <a:rPr kumimoji="0" lang="tr-TR" sz="2000" b="1" i="0" u="none" strike="noStrike" kern="1200" cap="none" spc="-26" normalizeH="0" baseline="0" noProof="0" dirty="0">
                <a:ln>
                  <a:noFill/>
                </a:ln>
                <a:solidFill>
                  <a:srgbClr val="C00000"/>
                </a:solidFill>
                <a:effectLst/>
                <a:uLnTx/>
                <a:uFillTx/>
                <a:latin typeface="Times New Roman"/>
              </a:rPr>
              <a:t>BAHÇESİ</a:t>
            </a:r>
            <a:endParaRPr kumimoji="0" lang="tr-TR" sz="20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244980" y="239366"/>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552C132B-1ACB-F22C-A673-A528DC6D9DD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520" y="3132044"/>
            <a:ext cx="6964858" cy="2369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98396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08" name="PlaceHolder 1"/>
          <p:cNvSpPr>
            <a:spLocks noGrp="1"/>
          </p:cNvSpPr>
          <p:nvPr>
            <p:ph type="title" idx="4294967295"/>
          </p:nvPr>
        </p:nvSpPr>
        <p:spPr>
          <a:xfrm>
            <a:off x="871560" y="245036"/>
            <a:ext cx="80006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000" b="1" strike="noStrike" cap="all" spc="-46" dirty="0">
                <a:solidFill>
                  <a:srgbClr val="006FC0"/>
                </a:solidFill>
                <a:latin typeface="Times New Roman"/>
              </a:rPr>
              <a:t>       ÇAYIROVA BELEDİYE BAŞKANLIĞI</a:t>
            </a:r>
            <a:endParaRPr lang="en-US" sz="3000" b="0" strike="noStrike" spc="-1" dirty="0">
              <a:solidFill>
                <a:srgbClr val="000000"/>
              </a:solidFill>
              <a:latin typeface="Tw Cen MT"/>
            </a:endParaRPr>
          </a:p>
        </p:txBody>
      </p:sp>
      <p:sp>
        <p:nvSpPr>
          <p:cNvPr id="310" name="object 5"/>
          <p:cNvSpPr/>
          <p:nvPr/>
        </p:nvSpPr>
        <p:spPr>
          <a:xfrm>
            <a:off x="568440" y="1865488"/>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1" normalizeH="0" baseline="0" noProof="0" dirty="0">
                <a:ln>
                  <a:noFill/>
                </a:ln>
                <a:solidFill>
                  <a:srgbClr val="000000"/>
                </a:solidFill>
                <a:effectLst/>
                <a:uLnTx/>
                <a:uFillTx/>
                <a:latin typeface="Times New Roman"/>
              </a:rPr>
              <a:t>                           </a:t>
            </a: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11" name="Dikdörtgen 1"/>
          <p:cNvSpPr/>
          <p:nvPr/>
        </p:nvSpPr>
        <p:spPr>
          <a:xfrm>
            <a:off x="1330563" y="5855368"/>
            <a:ext cx="6671880" cy="7064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r>
              <a:rPr kumimoji="0" lang="tr-TR" sz="2000" b="0" i="0" u="none" strike="noStrike" kern="1200" cap="none" spc="-26" normalizeH="0" baseline="0" noProof="0" dirty="0">
                <a:ln>
                  <a:noFill/>
                </a:ln>
                <a:solidFill>
                  <a:srgbClr val="000000"/>
                </a:solidFill>
                <a:effectLst/>
                <a:uLnTx/>
                <a:uFillTx/>
                <a:latin typeface="Times New Roman"/>
              </a:rPr>
              <a:t>Yeni nesil kütüphanemizin ilki Prof. Dr. Necmettin Erbakan Kültür Merkezinde hizmete açılmıştır. </a:t>
            </a:r>
            <a:endParaRPr kumimoji="0" lang="tr-TR" sz="1800" b="0" i="0" u="none" strike="noStrike" kern="1200" cap="none" spc="0" normalizeH="0" baseline="0" noProof="0" dirty="0">
              <a:ln>
                <a:noFill/>
              </a:ln>
              <a:solidFill>
                <a:prstClr val="black"/>
              </a:solidFill>
              <a:effectLst/>
              <a:uLnTx/>
              <a:uFillTx/>
              <a:latin typeface="Arial"/>
            </a:endParaRPr>
          </a:p>
        </p:txBody>
      </p:sp>
      <p:sp>
        <p:nvSpPr>
          <p:cNvPr id="312" name="Dikdörtgen 2"/>
          <p:cNvSpPr/>
          <p:nvPr/>
        </p:nvSpPr>
        <p:spPr>
          <a:xfrm>
            <a:off x="238959" y="2475949"/>
            <a:ext cx="9265842"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PROF. DR. NECMETTİN ERBAKAN KİTAP KAHVE</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58787D92-4AFA-F675-4091-4B9E6A261C0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928" y="3088341"/>
            <a:ext cx="7219412" cy="250563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object 2"/>
          <p:cNvSpPr/>
          <p:nvPr/>
        </p:nvSpPr>
        <p:spPr>
          <a:xfrm>
            <a:off x="295200" y="1720440"/>
            <a:ext cx="7345440" cy="258120"/>
          </a:xfrm>
          <a:prstGeom prst="rect">
            <a:avLst/>
          </a:prstGeom>
          <a:noFill/>
          <a:ln w="0">
            <a:noFill/>
          </a:ln>
        </p:spPr>
        <p:style>
          <a:lnRef idx="0">
            <a:scrgbClr r="0" g="0" b="0"/>
          </a:lnRef>
          <a:fillRef idx="0">
            <a:scrgbClr r="0" g="0" b="0"/>
          </a:fillRef>
          <a:effectRef idx="0">
            <a:scrgbClr r="0" g="0" b="0"/>
          </a:effectRef>
          <a:fontRef idx="minor"/>
        </p:style>
      </p:sp>
      <p:sp>
        <p:nvSpPr>
          <p:cNvPr id="109" name="PlaceHolder 1"/>
          <p:cNvSpPr>
            <a:spLocks noGrp="1"/>
          </p:cNvSpPr>
          <p:nvPr>
            <p:ph type="title" idx="4294967295"/>
          </p:nvPr>
        </p:nvSpPr>
        <p:spPr>
          <a:xfrm>
            <a:off x="1274400" y="112320"/>
            <a:ext cx="48531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600" b="1" strike="noStrike" cap="all" spc="-32" dirty="0">
                <a:solidFill>
                  <a:srgbClr val="006FC0"/>
                </a:solidFill>
                <a:latin typeface="Times New Roman"/>
              </a:rPr>
              <a:t>                 ULAŞIM</a:t>
            </a:r>
            <a:endParaRPr lang="en-US" sz="3600" b="0" strike="noStrike" spc="-1" dirty="0">
              <a:solidFill>
                <a:srgbClr val="000000"/>
              </a:solidFill>
              <a:latin typeface="Tw Cen MT"/>
            </a:endParaRPr>
          </a:p>
        </p:txBody>
      </p:sp>
      <p:sp>
        <p:nvSpPr>
          <p:cNvPr id="111" name="Dikdörtgen 5"/>
          <p:cNvSpPr/>
          <p:nvPr/>
        </p:nvSpPr>
        <p:spPr>
          <a:xfrm>
            <a:off x="451821" y="1799280"/>
            <a:ext cx="8487784" cy="382267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4960" indent="-254160" algn="just">
              <a:lnSpc>
                <a:spcPct val="100000"/>
              </a:lnSpc>
              <a:spcBef>
                <a:spcPts val="105"/>
              </a:spcBef>
              <a:buClr>
                <a:srgbClr val="000000"/>
              </a:buClr>
              <a:buSzPct val="78000"/>
              <a:buFont typeface="Wingdings" charset="2"/>
              <a:buChar char=""/>
              <a:tabLst>
                <a:tab pos="363240" algn="l"/>
              </a:tabLst>
            </a:pPr>
            <a:r>
              <a:rPr lang="tr-TR" sz="2400" b="0" strike="noStrike" spc="-7" dirty="0">
                <a:solidFill>
                  <a:srgbClr val="0D0D0D"/>
                </a:solidFill>
                <a:latin typeface="Times New Roman"/>
              </a:rPr>
              <a:t>İlçemizin güneyinden </a:t>
            </a:r>
            <a:r>
              <a:rPr lang="tr-TR" sz="2400" b="0" strike="noStrike" spc="-1" dirty="0">
                <a:solidFill>
                  <a:srgbClr val="0D0D0D"/>
                </a:solidFill>
                <a:latin typeface="Times New Roman"/>
              </a:rPr>
              <a:t>D-100 </a:t>
            </a:r>
            <a:r>
              <a:rPr lang="tr-TR" sz="2400" b="0" strike="noStrike" spc="-7" dirty="0">
                <a:solidFill>
                  <a:srgbClr val="0D0D0D"/>
                </a:solidFill>
                <a:latin typeface="Times New Roman"/>
              </a:rPr>
              <a:t>(E-5) karayolu, kuzeyinden </a:t>
            </a:r>
            <a:r>
              <a:rPr lang="tr-TR" sz="2400" b="0" strike="noStrike" spc="-12" dirty="0">
                <a:solidFill>
                  <a:srgbClr val="0D0D0D"/>
                </a:solidFill>
                <a:latin typeface="Times New Roman"/>
              </a:rPr>
              <a:t>TEM otoyolu </a:t>
            </a:r>
            <a:r>
              <a:rPr lang="tr-TR" sz="2400" b="0" strike="noStrike" spc="-7" dirty="0">
                <a:solidFill>
                  <a:srgbClr val="0D0D0D"/>
                </a:solidFill>
                <a:latin typeface="Times New Roman"/>
              </a:rPr>
              <a:t>geçmektedir.</a:t>
            </a:r>
            <a:endParaRPr lang="tr-TR" sz="2400" b="0" strike="noStrike" spc="-1" dirty="0">
              <a:latin typeface="Arial"/>
            </a:endParaRPr>
          </a:p>
          <a:p>
            <a:pPr marL="11160" algn="just">
              <a:lnSpc>
                <a:spcPct val="100000"/>
              </a:lnSpc>
              <a:spcBef>
                <a:spcPts val="105"/>
              </a:spcBef>
              <a:tabLst>
                <a:tab pos="363240" algn="l"/>
              </a:tabLst>
            </a:pPr>
            <a:endParaRPr lang="tr-TR" sz="2400" b="0" strike="noStrike" spc="-1" dirty="0">
              <a:latin typeface="Arial"/>
            </a:endParaRPr>
          </a:p>
          <a:p>
            <a:pPr marL="264960" indent="-254160" algn="just">
              <a:lnSpc>
                <a:spcPct val="100000"/>
              </a:lnSpc>
              <a:spcBef>
                <a:spcPts val="105"/>
              </a:spcBef>
              <a:buClr>
                <a:srgbClr val="000000"/>
              </a:buClr>
              <a:buSzPct val="78000"/>
              <a:buFont typeface="Wingdings" charset="2"/>
              <a:buChar char=""/>
              <a:tabLst>
                <a:tab pos="363240" algn="l"/>
              </a:tabLst>
            </a:pPr>
            <a:r>
              <a:rPr lang="tr-TR" sz="2400" b="0" strike="noStrike" spc="-7" dirty="0">
                <a:solidFill>
                  <a:srgbClr val="0D0D0D"/>
                </a:solidFill>
                <a:latin typeface="Times New Roman"/>
              </a:rPr>
              <a:t>TEM </a:t>
            </a:r>
            <a:r>
              <a:rPr lang="tr-TR" sz="2400" b="0" strike="noStrike" spc="-1" dirty="0">
                <a:solidFill>
                  <a:srgbClr val="0D0D0D"/>
                </a:solidFill>
                <a:latin typeface="Times New Roman"/>
              </a:rPr>
              <a:t>otoyolunun ilçemiz sınırları içinde </a:t>
            </a:r>
            <a:r>
              <a:rPr lang="tr-TR" sz="2400" b="0" strike="noStrike" spc="-7" dirty="0">
                <a:solidFill>
                  <a:srgbClr val="0D0D0D"/>
                </a:solidFill>
                <a:latin typeface="Times New Roman"/>
              </a:rPr>
              <a:t>Organize</a:t>
            </a:r>
            <a:r>
              <a:rPr lang="tr-TR" sz="2400" b="0" strike="noStrike" spc="287" dirty="0">
                <a:solidFill>
                  <a:srgbClr val="0D0D0D"/>
                </a:solidFill>
                <a:latin typeface="Times New Roman"/>
              </a:rPr>
              <a:t> </a:t>
            </a:r>
            <a:r>
              <a:rPr lang="tr-TR" sz="2400" b="0" strike="noStrike" spc="-1" dirty="0">
                <a:solidFill>
                  <a:srgbClr val="0D0D0D"/>
                </a:solidFill>
                <a:latin typeface="Times New Roman"/>
              </a:rPr>
              <a:t>Sanayi</a:t>
            </a:r>
            <a:r>
              <a:rPr lang="tr-TR" sz="2400" b="0" strike="noStrike" spc="267" dirty="0">
                <a:solidFill>
                  <a:srgbClr val="0D0D0D"/>
                </a:solidFill>
                <a:latin typeface="Times New Roman"/>
              </a:rPr>
              <a:t> </a:t>
            </a:r>
            <a:r>
              <a:rPr lang="tr-TR" sz="2400" b="0" strike="noStrike" spc="-1" dirty="0">
                <a:solidFill>
                  <a:srgbClr val="0D0D0D"/>
                </a:solidFill>
                <a:latin typeface="Times New Roman"/>
              </a:rPr>
              <a:t>Bölgelerine çıkışı</a:t>
            </a:r>
            <a:r>
              <a:rPr lang="tr-TR" sz="2400" b="0" strike="noStrike" spc="284" dirty="0">
                <a:solidFill>
                  <a:srgbClr val="0D0D0D"/>
                </a:solidFill>
                <a:latin typeface="Times New Roman"/>
              </a:rPr>
              <a:t> </a:t>
            </a:r>
            <a:r>
              <a:rPr lang="tr-TR" sz="2400" b="0" strike="noStrike" spc="-26" dirty="0">
                <a:solidFill>
                  <a:srgbClr val="0D0D0D"/>
                </a:solidFill>
                <a:latin typeface="Times New Roman"/>
              </a:rPr>
              <a:t>bulunmaktadır.</a:t>
            </a:r>
            <a:endParaRPr lang="tr-TR" sz="2400" b="0" strike="noStrike" spc="-1" dirty="0">
              <a:latin typeface="Arial"/>
            </a:endParaRPr>
          </a:p>
          <a:p>
            <a:pPr marL="11160" algn="just">
              <a:lnSpc>
                <a:spcPct val="100000"/>
              </a:lnSpc>
              <a:spcBef>
                <a:spcPts val="105"/>
              </a:spcBef>
              <a:tabLst>
                <a:tab pos="363240" algn="l"/>
              </a:tabLst>
            </a:pPr>
            <a:endParaRPr lang="tr-TR" sz="2400" b="0" strike="noStrike" spc="-1" dirty="0">
              <a:latin typeface="Arial"/>
            </a:endParaRPr>
          </a:p>
          <a:p>
            <a:pPr marL="264960" indent="-254160" algn="just">
              <a:lnSpc>
                <a:spcPct val="100000"/>
              </a:lnSpc>
              <a:buClr>
                <a:srgbClr val="000000"/>
              </a:buClr>
              <a:buSzPct val="78000"/>
              <a:buFont typeface="Wingdings" charset="2"/>
              <a:buChar char=""/>
              <a:tabLst>
                <a:tab pos="264960" algn="l"/>
              </a:tabLst>
            </a:pPr>
            <a:r>
              <a:rPr lang="tr-TR" sz="2400" b="0" strike="noStrike" spc="-7" dirty="0">
                <a:solidFill>
                  <a:srgbClr val="0D0D0D"/>
                </a:solidFill>
                <a:latin typeface="Times New Roman"/>
              </a:rPr>
              <a:t>İlçemiz; İstanbul Sabiha Gökçen Havalimanına 21 k</a:t>
            </a:r>
            <a:r>
              <a:rPr lang="tr-TR" sz="2400" b="0" strike="noStrike" spc="-1" dirty="0">
                <a:solidFill>
                  <a:srgbClr val="0D0D0D"/>
                </a:solidFill>
                <a:latin typeface="Times New Roman"/>
              </a:rPr>
              <a:t>m, </a:t>
            </a:r>
            <a:r>
              <a:rPr lang="tr-TR" sz="2400" b="0" strike="noStrike" spc="-12" dirty="0">
                <a:solidFill>
                  <a:srgbClr val="0D0D0D"/>
                </a:solidFill>
                <a:latin typeface="Times New Roman"/>
              </a:rPr>
              <a:t>Kocaeli </a:t>
            </a:r>
            <a:r>
              <a:rPr lang="tr-TR" sz="2400" b="0" strike="noStrike" spc="-7" dirty="0">
                <a:solidFill>
                  <a:srgbClr val="0D0D0D"/>
                </a:solidFill>
                <a:latin typeface="Times New Roman"/>
              </a:rPr>
              <a:t>Cengiz </a:t>
            </a:r>
            <a:r>
              <a:rPr lang="tr-TR" sz="2400" b="0" strike="noStrike" spc="-41" dirty="0">
                <a:solidFill>
                  <a:srgbClr val="0D0D0D"/>
                </a:solidFill>
                <a:latin typeface="Times New Roman"/>
              </a:rPr>
              <a:t>Topel  </a:t>
            </a:r>
            <a:r>
              <a:rPr lang="tr-TR" sz="2400" b="0" strike="noStrike" spc="-7" dirty="0">
                <a:solidFill>
                  <a:srgbClr val="0D0D0D"/>
                </a:solidFill>
                <a:latin typeface="Times New Roman"/>
              </a:rPr>
              <a:t>Havalimanına 78 km</a:t>
            </a:r>
            <a:r>
              <a:rPr lang="tr-TR" sz="2400" b="0" strike="noStrike" spc="-21" dirty="0">
                <a:solidFill>
                  <a:srgbClr val="0D0D0D"/>
                </a:solidFill>
                <a:latin typeface="Times New Roman"/>
              </a:rPr>
              <a:t>, </a:t>
            </a:r>
            <a:r>
              <a:rPr lang="tr-TR" sz="2400" b="0" strike="noStrike" spc="-7" dirty="0">
                <a:solidFill>
                  <a:srgbClr val="0D0D0D"/>
                </a:solidFill>
                <a:latin typeface="Times New Roman"/>
              </a:rPr>
              <a:t>Eskihisar–</a:t>
            </a:r>
            <a:r>
              <a:rPr lang="tr-TR" sz="2400" b="0" strike="noStrike" spc="-32" dirty="0">
                <a:solidFill>
                  <a:srgbClr val="0D0D0D"/>
                </a:solidFill>
                <a:latin typeface="Times New Roman"/>
              </a:rPr>
              <a:t>Topçular </a:t>
            </a:r>
            <a:r>
              <a:rPr lang="tr-TR" sz="2400" b="0" strike="noStrike" spc="-7" dirty="0">
                <a:solidFill>
                  <a:srgbClr val="0D0D0D"/>
                </a:solidFill>
                <a:latin typeface="Times New Roman"/>
              </a:rPr>
              <a:t>Feribot İskelesine </a:t>
            </a:r>
            <a:r>
              <a:rPr lang="tr-TR" sz="2400" b="0" strike="noStrike" spc="9" dirty="0">
                <a:solidFill>
                  <a:srgbClr val="0D0D0D"/>
                </a:solidFill>
                <a:latin typeface="Times New Roman"/>
              </a:rPr>
              <a:t>12 </a:t>
            </a:r>
            <a:r>
              <a:rPr lang="tr-TR" sz="2400" b="0" strike="noStrike" spc="-7" dirty="0">
                <a:solidFill>
                  <a:srgbClr val="0D0D0D"/>
                </a:solidFill>
                <a:latin typeface="Times New Roman"/>
              </a:rPr>
              <a:t>km ve Osmangazi Köprüsüne 20 km </a:t>
            </a:r>
            <a:r>
              <a:rPr lang="tr-TR" sz="2400" b="0" strike="noStrike" spc="-12" dirty="0">
                <a:solidFill>
                  <a:srgbClr val="0D0D0D"/>
                </a:solidFill>
                <a:latin typeface="Times New Roman"/>
              </a:rPr>
              <a:t>mesafesindedir.</a:t>
            </a:r>
            <a:endParaRPr lang="tr-TR" sz="2400" b="0" strike="noStrike" spc="-1" dirty="0">
              <a:latin typeface="Arial"/>
            </a:endParaRPr>
          </a:p>
        </p:txBody>
      </p:sp>
      <p:sp>
        <p:nvSpPr>
          <p:cNvPr id="6"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F8B2C099-3462-7F10-2324-EB410102A7CD}"/>
              </a:ext>
            </a:extLst>
          </p:cNvPr>
          <p:cNvSpPr>
            <a:spLocks noGrp="1"/>
          </p:cNvSpPr>
          <p:nvPr>
            <p:ph type="sldNum" idx="12"/>
          </p:nvPr>
        </p:nvSpPr>
        <p:spPr/>
        <p:txBody>
          <a:bodyPr/>
          <a:lstStyle/>
          <a:p>
            <a:pPr algn="r"/>
            <a:fld id="{4C66CDD5-FB62-4212-8535-01DC6434EC81}" type="slidenum">
              <a:rPr lang="tr-TR" spc="-1" smtClean="0"/>
              <a:pPr algn="r"/>
              <a:t>5</a:t>
            </a:fld>
            <a:endParaRPr lang="tr-TR" spc="-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08" name="PlaceHolder 1"/>
          <p:cNvSpPr>
            <a:spLocks noGrp="1"/>
          </p:cNvSpPr>
          <p:nvPr>
            <p:ph type="title" idx="4294967295"/>
          </p:nvPr>
        </p:nvSpPr>
        <p:spPr>
          <a:xfrm>
            <a:off x="871560" y="245036"/>
            <a:ext cx="800064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000" b="1" strike="noStrike" cap="all" spc="-46" dirty="0">
                <a:solidFill>
                  <a:srgbClr val="006FC0"/>
                </a:solidFill>
                <a:latin typeface="Times New Roman"/>
              </a:rPr>
              <a:t>       ÇAYIROVA BELEDİYE BAŞKANLIĞI</a:t>
            </a:r>
            <a:endParaRPr lang="en-US" sz="3000" b="0" strike="noStrike" spc="-1" dirty="0">
              <a:solidFill>
                <a:srgbClr val="000000"/>
              </a:solidFill>
              <a:latin typeface="Tw Cen MT"/>
            </a:endParaRPr>
          </a:p>
        </p:txBody>
      </p:sp>
      <p:sp>
        <p:nvSpPr>
          <p:cNvPr id="310" name="object 5"/>
          <p:cNvSpPr/>
          <p:nvPr/>
        </p:nvSpPr>
        <p:spPr>
          <a:xfrm>
            <a:off x="568440" y="1865488"/>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1" normalizeH="0" baseline="0" noProof="0" dirty="0">
                <a:ln>
                  <a:noFill/>
                </a:ln>
                <a:solidFill>
                  <a:srgbClr val="000000"/>
                </a:solidFill>
                <a:effectLst/>
                <a:uLnTx/>
                <a:uFillTx/>
                <a:latin typeface="Times New Roman"/>
              </a:rPr>
              <a:t>                           </a:t>
            </a: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11" name="Dikdörtgen 1"/>
          <p:cNvSpPr/>
          <p:nvPr/>
        </p:nvSpPr>
        <p:spPr>
          <a:xfrm>
            <a:off x="1123301" y="5661296"/>
            <a:ext cx="7302449" cy="7577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marR="0" lvl="0" indent="0" algn="ctr" defTabSz="914400" rtl="0" eaLnBrk="1" fontAlgn="auto" latinLnBrk="0" hangingPunct="1">
              <a:lnSpc>
                <a:spcPct val="100000"/>
              </a:lnSpc>
              <a:spcBef>
                <a:spcPts val="400"/>
              </a:spcBef>
              <a:spcAft>
                <a:spcPts val="0"/>
              </a:spcAft>
              <a:buClrTx/>
              <a:buSzTx/>
              <a:buFontTx/>
              <a:buNone/>
              <a:tabLst>
                <a:tab pos="321840" algn="l"/>
                <a:tab pos="322560" algn="l"/>
              </a:tabLst>
              <a:defRPr/>
            </a:pPr>
            <a:r>
              <a:rPr kumimoji="0" lang="tr-TR" sz="2000" b="0" i="0" u="none" strike="noStrike" kern="1200" cap="none" spc="-26" normalizeH="0" baseline="0" noProof="0" dirty="0">
                <a:ln>
                  <a:noFill/>
                </a:ln>
                <a:solidFill>
                  <a:srgbClr val="000000"/>
                </a:solidFill>
                <a:effectLst/>
                <a:uLnTx/>
                <a:uFillTx/>
                <a:latin typeface="Times New Roman"/>
              </a:rPr>
              <a:t>Yeni nesil kütüphanemizin ikincisi Akse </a:t>
            </a:r>
            <a:r>
              <a:rPr kumimoji="0" lang="tr-TR" sz="2000" b="0" i="0" u="none" strike="noStrike" kern="1200" cap="none" spc="-26" normalizeH="0" baseline="0" noProof="0" dirty="0" err="1">
                <a:ln>
                  <a:noFill/>
                </a:ln>
                <a:solidFill>
                  <a:srgbClr val="000000"/>
                </a:solidFill>
                <a:effectLst/>
                <a:uLnTx/>
                <a:uFillTx/>
                <a:latin typeface="Times New Roman"/>
              </a:rPr>
              <a:t>Mahallemiz’de</a:t>
            </a:r>
            <a:r>
              <a:rPr kumimoji="0" lang="tr-TR" sz="2000" b="0" i="0" u="none" strike="noStrike" kern="1200" cap="none" spc="-26" normalizeH="0" baseline="0" noProof="0" dirty="0">
                <a:ln>
                  <a:noFill/>
                </a:ln>
                <a:solidFill>
                  <a:srgbClr val="000000"/>
                </a:solidFill>
                <a:effectLst/>
                <a:uLnTx/>
                <a:uFillTx/>
                <a:latin typeface="Times New Roman"/>
              </a:rPr>
              <a:t> </a:t>
            </a:r>
          </a:p>
          <a:p>
            <a:pPr marL="12240" marR="0" lvl="0" indent="0" algn="ctr" defTabSz="914400" rtl="0" eaLnBrk="1" fontAlgn="auto" latinLnBrk="0" hangingPunct="1">
              <a:lnSpc>
                <a:spcPct val="100000"/>
              </a:lnSpc>
              <a:spcBef>
                <a:spcPts val="400"/>
              </a:spcBef>
              <a:spcAft>
                <a:spcPts val="0"/>
              </a:spcAft>
              <a:buClrTx/>
              <a:buSzTx/>
              <a:buFontTx/>
              <a:buNone/>
              <a:tabLst>
                <a:tab pos="321840" algn="l"/>
                <a:tab pos="322560" algn="l"/>
              </a:tabLst>
              <a:defRPr/>
            </a:pP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5.000 m² arazi üzerinde 718 m² kapalı alanda </a:t>
            </a:r>
            <a:r>
              <a:rPr kumimoji="0" lang="tr-TR" sz="2000" b="0" i="0" u="none" strike="noStrike" kern="1200" cap="none" spc="-26"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hizmete açılmıştır. </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Dikdörtgen 2"/>
          <p:cNvSpPr/>
          <p:nvPr/>
        </p:nvSpPr>
        <p:spPr>
          <a:xfrm>
            <a:off x="946080" y="2467682"/>
            <a:ext cx="46468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800" b="1" i="0" u="none" strike="noStrike" kern="1200" cap="none" spc="-26" normalizeH="0" baseline="0" noProof="0" dirty="0">
                <a:ln>
                  <a:noFill/>
                </a:ln>
                <a:solidFill>
                  <a:srgbClr val="C00000"/>
                </a:solidFill>
                <a:effectLst/>
                <a:uLnTx/>
                <a:uFillTx/>
                <a:latin typeface="Times New Roman"/>
              </a:rPr>
              <a:t>AKSE KİTAP KAHVE</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58787D92-4AFA-F675-4091-4B9E6A261C0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481" y="3077490"/>
            <a:ext cx="6644091" cy="24077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8016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15" name="PlaceHolder 1"/>
          <p:cNvSpPr>
            <a:spLocks noGrp="1"/>
          </p:cNvSpPr>
          <p:nvPr>
            <p:ph type="title" idx="4294967295"/>
          </p:nvPr>
        </p:nvSpPr>
        <p:spPr>
          <a:xfrm>
            <a:off x="1212840" y="255903"/>
            <a:ext cx="76957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17" name="object 5"/>
          <p:cNvSpPr/>
          <p:nvPr/>
        </p:nvSpPr>
        <p:spPr>
          <a:xfrm>
            <a:off x="753020" y="1837439"/>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1" normalizeH="0" baseline="0" noProof="0" dirty="0">
                <a:ln>
                  <a:noFill/>
                </a:ln>
                <a:solidFill>
                  <a:srgbClr val="000000"/>
                </a:solidFill>
                <a:effectLst/>
                <a:uLnTx/>
                <a:uFillTx/>
                <a:latin typeface="Times New Roman"/>
              </a:rPr>
              <a:t>                           </a:t>
            </a: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18" name="Dikdörtgen 1"/>
          <p:cNvSpPr/>
          <p:nvPr/>
        </p:nvSpPr>
        <p:spPr>
          <a:xfrm>
            <a:off x="1149913" y="5806946"/>
            <a:ext cx="706356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lvl="0" algn="ctr">
              <a:spcBef>
                <a:spcPts val="1054"/>
              </a:spcBef>
              <a:tabLst>
                <a:tab pos="321840" algn="l"/>
                <a:tab pos="322560" algn="l"/>
              </a:tabLst>
              <a:defRPr/>
            </a:pPr>
            <a:r>
              <a:rPr kumimoji="0" lang="tr-TR" sz="2000" b="0" i="0" u="none" strike="noStrike" kern="1200" cap="none" spc="-26" normalizeH="0" baseline="0" noProof="0" dirty="0" err="1">
                <a:ln>
                  <a:noFill/>
                </a:ln>
                <a:solidFill>
                  <a:srgbClr val="000000"/>
                </a:solidFill>
                <a:effectLst/>
                <a:uLnTx/>
                <a:uFillTx/>
                <a:latin typeface="Times New Roman"/>
              </a:rPr>
              <a:t>Şekerpınar</a:t>
            </a:r>
            <a:r>
              <a:rPr kumimoji="0" lang="tr-TR" sz="2000" b="0" i="0" u="none" strike="noStrike" kern="1200" cap="none" spc="-26" normalizeH="0" baseline="0" noProof="0" dirty="0">
                <a:ln>
                  <a:noFill/>
                </a:ln>
                <a:solidFill>
                  <a:srgbClr val="000000"/>
                </a:solidFill>
                <a:effectLst/>
                <a:uLnTx/>
                <a:uFillTx/>
                <a:latin typeface="Times New Roman"/>
              </a:rPr>
              <a:t> </a:t>
            </a:r>
            <a:r>
              <a:rPr kumimoji="0" lang="tr-TR" sz="2000" b="0" i="0" u="none" strike="noStrike" kern="1200" cap="none" spc="-26" normalizeH="0" baseline="0" noProof="0" dirty="0" smtClean="0">
                <a:ln>
                  <a:noFill/>
                </a:ln>
                <a:solidFill>
                  <a:srgbClr val="000000"/>
                </a:solidFill>
                <a:effectLst/>
                <a:uLnTx/>
                <a:uFillTx/>
                <a:latin typeface="Times New Roman"/>
              </a:rPr>
              <a:t>Mahallemizde </a:t>
            </a:r>
            <a:r>
              <a:rPr kumimoji="0" lang="tr-TR" sz="2000" b="0" i="0" u="none" strike="noStrike" kern="1200" cap="none" spc="-26" normalizeH="0" baseline="0" noProof="0" dirty="0">
                <a:ln>
                  <a:noFill/>
                </a:ln>
                <a:solidFill>
                  <a:srgbClr val="000000"/>
                </a:solidFill>
                <a:effectLst/>
                <a:uLnTx/>
                <a:uFillTx/>
                <a:latin typeface="Times New Roman"/>
              </a:rPr>
              <a:t>900 m² alan üzerinde kurulan Sokak Hayvanları Geçici Bakımevi ve Rehabilitasyon </a:t>
            </a:r>
            <a:r>
              <a:rPr kumimoji="0" lang="tr-TR" sz="2000" b="0" i="0" u="none" strike="noStrike" kern="1200" cap="none" spc="-26" normalizeH="0" baseline="0" noProof="0" dirty="0" smtClean="0">
                <a:ln>
                  <a:noFill/>
                </a:ln>
                <a:solidFill>
                  <a:srgbClr val="000000"/>
                </a:solidFill>
                <a:effectLst/>
                <a:uLnTx/>
                <a:uFillTx/>
                <a:latin typeface="Times New Roman"/>
              </a:rPr>
              <a:t>Merkezi</a:t>
            </a:r>
            <a:r>
              <a:rPr kumimoji="0" lang="tr-TR" sz="2000" b="0" i="0" u="none" strike="noStrike" kern="1200" cap="none" spc="-26" normalizeH="0" noProof="0" dirty="0" smtClean="0">
                <a:ln>
                  <a:noFill/>
                </a:ln>
                <a:solidFill>
                  <a:srgbClr val="000000"/>
                </a:solidFill>
                <a:effectLst/>
                <a:uLnTx/>
                <a:uFillTx/>
                <a:latin typeface="Times New Roman"/>
              </a:rPr>
              <a:t> </a:t>
            </a:r>
            <a:r>
              <a:rPr lang="tr-TR" sz="2000" spc="-26" dirty="0" smtClean="0">
                <a:solidFill>
                  <a:srgbClr val="000000"/>
                </a:solidFill>
                <a:latin typeface="Times New Roman"/>
              </a:rPr>
              <a:t>%100 </a:t>
            </a:r>
            <a:r>
              <a:rPr lang="tr-TR" sz="2000" spc="-26" dirty="0">
                <a:solidFill>
                  <a:srgbClr val="000000"/>
                </a:solidFill>
                <a:latin typeface="Times New Roman"/>
              </a:rPr>
              <a:t>oranında </a:t>
            </a:r>
            <a:r>
              <a:rPr kumimoji="0" lang="tr-TR" sz="2000" b="0" i="0" u="none" strike="noStrike" kern="1200" cap="none" spc="-26" normalizeH="0" baseline="0" noProof="0" dirty="0" smtClean="0">
                <a:ln>
                  <a:noFill/>
                </a:ln>
                <a:solidFill>
                  <a:srgbClr val="000000"/>
                </a:solidFill>
                <a:effectLst/>
                <a:uLnTx/>
                <a:uFillTx/>
                <a:latin typeface="Times New Roman"/>
              </a:rPr>
              <a:t>tamamlanmış</a:t>
            </a:r>
            <a:r>
              <a:rPr kumimoji="0" lang="tr-TR" sz="2000" b="0" i="0" u="none" strike="noStrike" kern="1200" cap="none" spc="-26" normalizeH="0" noProof="0" dirty="0" smtClean="0">
                <a:ln>
                  <a:noFill/>
                </a:ln>
                <a:solidFill>
                  <a:srgbClr val="000000"/>
                </a:solidFill>
                <a:effectLst/>
                <a:uLnTx/>
                <a:uFillTx/>
                <a:latin typeface="Times New Roman"/>
              </a:rPr>
              <a:t> ve hizmete alınmıştır.</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19" name="Dikdörtgen 2"/>
          <p:cNvSpPr/>
          <p:nvPr/>
        </p:nvSpPr>
        <p:spPr>
          <a:xfrm>
            <a:off x="646820" y="2325959"/>
            <a:ext cx="732528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79040" marR="0" lvl="1"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SOKAK HAYVANLARI GEÇİCİ BAKIMEVİ VE REHABİLİTASYON MERKEZİ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9FC52484-5F1B-D385-8316-C8697BE4118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739" y="3291121"/>
            <a:ext cx="6817908" cy="233745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15" name="PlaceHolder 1"/>
          <p:cNvSpPr>
            <a:spLocks noGrp="1"/>
          </p:cNvSpPr>
          <p:nvPr>
            <p:ph type="title" idx="4294967295"/>
          </p:nvPr>
        </p:nvSpPr>
        <p:spPr>
          <a:xfrm>
            <a:off x="1212840" y="255903"/>
            <a:ext cx="769572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17" name="object 5"/>
          <p:cNvSpPr/>
          <p:nvPr/>
        </p:nvSpPr>
        <p:spPr>
          <a:xfrm>
            <a:off x="753020" y="1837439"/>
            <a:ext cx="860688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1" normalizeH="0" baseline="0" noProof="0" dirty="0">
                <a:ln>
                  <a:noFill/>
                </a:ln>
                <a:solidFill>
                  <a:srgbClr val="000000"/>
                </a:solidFill>
                <a:effectLst/>
                <a:uLnTx/>
                <a:uFillTx/>
                <a:latin typeface="Times New Roman"/>
              </a:rPr>
              <a:t>                           </a:t>
            </a: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18" name="Dikdörtgen 1"/>
          <p:cNvSpPr/>
          <p:nvPr/>
        </p:nvSpPr>
        <p:spPr>
          <a:xfrm>
            <a:off x="1123387" y="5944256"/>
            <a:ext cx="706356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r>
              <a:rPr kumimoji="0" lang="tr-TR" sz="2000" b="0" i="0" u="none" strike="noStrike" kern="1200" cap="none" spc="-26" normalizeH="0" baseline="0" noProof="0" dirty="0" err="1">
                <a:ln>
                  <a:noFill/>
                </a:ln>
                <a:solidFill>
                  <a:srgbClr val="000000"/>
                </a:solidFill>
                <a:effectLst/>
                <a:uLnTx/>
                <a:uFillTx/>
                <a:latin typeface="Times New Roman"/>
              </a:rPr>
              <a:t>Şekerpınar</a:t>
            </a:r>
            <a:r>
              <a:rPr kumimoji="0" lang="tr-TR" sz="2000" b="0" i="0" u="none" strike="noStrike" kern="1200" cap="none" spc="-26" normalizeH="0" baseline="0" noProof="0" dirty="0">
                <a:ln>
                  <a:noFill/>
                </a:ln>
                <a:solidFill>
                  <a:srgbClr val="000000"/>
                </a:solidFill>
                <a:effectLst/>
                <a:uLnTx/>
                <a:uFillTx/>
                <a:latin typeface="Times New Roman"/>
              </a:rPr>
              <a:t> </a:t>
            </a:r>
            <a:r>
              <a:rPr kumimoji="0" lang="tr-TR" sz="2000" b="0" i="0" u="none" strike="noStrike" kern="1200" cap="none" spc="-26" normalizeH="0" baseline="0" noProof="0" dirty="0" smtClean="0">
                <a:ln>
                  <a:noFill/>
                </a:ln>
                <a:solidFill>
                  <a:srgbClr val="000000"/>
                </a:solidFill>
                <a:effectLst/>
                <a:uLnTx/>
                <a:uFillTx/>
                <a:latin typeface="Times New Roman"/>
              </a:rPr>
              <a:t>Mahallemizde </a:t>
            </a:r>
            <a:r>
              <a:rPr kumimoji="0" lang="tr-TR" sz="2000" b="0" i="0" u="none" strike="noStrike" kern="1200" cap="none" spc="-26" normalizeH="0" baseline="0" noProof="0" dirty="0">
                <a:ln>
                  <a:noFill/>
                </a:ln>
                <a:solidFill>
                  <a:srgbClr val="000000"/>
                </a:solidFill>
                <a:effectLst/>
                <a:uLnTx/>
                <a:uFillTx/>
                <a:latin typeface="Times New Roman"/>
              </a:rPr>
              <a:t>1.510 m² alan üzerinde kurulan Sokak Hayvanları Doğal Yaşam Alanı %100 oranında </a:t>
            </a:r>
            <a:r>
              <a:rPr kumimoji="0" lang="tr-TR" sz="2000" b="0" i="0" u="none" strike="noStrike" kern="1200" cap="none" spc="-26" normalizeH="0" baseline="0" noProof="0" dirty="0" smtClean="0">
                <a:ln>
                  <a:noFill/>
                </a:ln>
                <a:solidFill>
                  <a:srgbClr val="000000"/>
                </a:solidFill>
                <a:effectLst/>
                <a:uLnTx/>
                <a:uFillTx/>
                <a:latin typeface="Times New Roman"/>
              </a:rPr>
              <a:t>tamamlanmış</a:t>
            </a:r>
            <a:r>
              <a:rPr kumimoji="0" lang="tr-TR" sz="2000" b="0" i="0" u="none" strike="noStrike" kern="1200" cap="none" spc="-26" normalizeH="0" noProof="0" dirty="0" smtClean="0">
                <a:ln>
                  <a:noFill/>
                </a:ln>
                <a:solidFill>
                  <a:srgbClr val="000000"/>
                </a:solidFill>
                <a:effectLst/>
                <a:uLnTx/>
                <a:uFillTx/>
                <a:latin typeface="Times New Roman"/>
              </a:rPr>
              <a:t> ve hizmete alınmıştır.</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19" name="Dikdörtgen 2"/>
          <p:cNvSpPr/>
          <p:nvPr/>
        </p:nvSpPr>
        <p:spPr>
          <a:xfrm>
            <a:off x="646820" y="2325959"/>
            <a:ext cx="732528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79040" marR="0" lvl="1"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SOKAK HAYVANLARI DOĞAL YAŞAM ALANI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9FC52484-5F1B-D385-8316-C8697BE4118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11" y="3264878"/>
            <a:ext cx="7058584" cy="24077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278295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796320" y="5507280"/>
            <a:ext cx="7467120" cy="180929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800" b="0" i="0" u="none" strike="noStrike" kern="1200" cap="none" spc="-26" normalizeH="0" baseline="0" noProof="0" dirty="0">
                <a:ln>
                  <a:noFill/>
                </a:ln>
                <a:solidFill>
                  <a:srgbClr val="000000"/>
                </a:solidFill>
                <a:effectLst/>
                <a:uLnTx/>
                <a:uFillTx/>
                <a:latin typeface="Times New Roman"/>
              </a:rPr>
              <a:t>	</a:t>
            </a:r>
            <a:r>
              <a:rPr kumimoji="0" lang="tr-TR" sz="2400" b="0" i="0" u="none" strike="noStrike" kern="1200" cap="none" spc="-26" normalizeH="0" baseline="0" noProof="0" dirty="0" smtClean="0">
                <a:ln>
                  <a:noFill/>
                </a:ln>
                <a:solidFill>
                  <a:srgbClr val="000000"/>
                </a:solidFill>
                <a:effectLst/>
                <a:uLnTx/>
                <a:uFillTx/>
                <a:latin typeface="Times New Roman"/>
              </a:rPr>
              <a:t>Akse Mahallemizde </a:t>
            </a:r>
            <a:r>
              <a:rPr kumimoji="0" lang="tr-TR" sz="2400" b="0" i="0" u="none" strike="noStrike" kern="1200" cap="none" spc="-26" normalizeH="0" baseline="0" noProof="0" dirty="0" smtClean="0">
                <a:ln>
                  <a:noFill/>
                </a:ln>
                <a:solidFill>
                  <a:srgbClr val="000000"/>
                </a:solidFill>
                <a:effectLst/>
                <a:uLnTx/>
                <a:uFillTx/>
                <a:latin typeface="Times New Roman"/>
              </a:rPr>
              <a:t>1.000 </a:t>
            </a:r>
            <a:r>
              <a:rPr kumimoji="0" lang="tr-TR" sz="2400" b="0" i="0" u="none" strike="noStrike" kern="1200" cap="none" spc="-26" normalizeH="0" baseline="0" noProof="0" dirty="0">
                <a:ln>
                  <a:noFill/>
                </a:ln>
                <a:solidFill>
                  <a:srgbClr val="000000"/>
                </a:solidFill>
                <a:effectLst/>
                <a:uLnTx/>
                <a:uFillTx/>
                <a:latin typeface="Times New Roman"/>
              </a:rPr>
              <a:t>m²</a:t>
            </a:r>
          </a:p>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a:ln>
                  <a:noFill/>
                </a:ln>
                <a:solidFill>
                  <a:srgbClr val="000000"/>
                </a:solidFill>
                <a:effectLst/>
                <a:uLnTx/>
                <a:uFillTx/>
                <a:latin typeface="Times New Roman"/>
              </a:rPr>
              <a:t> alan üzerine </a:t>
            </a:r>
            <a:r>
              <a:rPr kumimoji="0" lang="tr-TR" sz="2400" b="0" i="0" u="none" strike="noStrike" kern="1200" cap="none" spc="-26" normalizeH="0" baseline="0" noProof="0" dirty="0" smtClean="0">
                <a:ln>
                  <a:noFill/>
                </a:ln>
                <a:solidFill>
                  <a:srgbClr val="000000"/>
                </a:solidFill>
                <a:effectLst/>
                <a:uLnTx/>
                <a:uFillTx/>
                <a:latin typeface="Times New Roman"/>
              </a:rPr>
              <a:t>400 m² inşaat alanı halinde inşa </a:t>
            </a:r>
            <a:r>
              <a:rPr kumimoji="0" lang="tr-TR" sz="2400" b="0" i="0" u="none" strike="noStrike" kern="1200" cap="none" spc="-26" normalizeH="0" baseline="0" noProof="0" dirty="0">
                <a:ln>
                  <a:noFill/>
                </a:ln>
                <a:solidFill>
                  <a:srgbClr val="000000"/>
                </a:solidFill>
                <a:effectLst/>
                <a:uLnTx/>
                <a:uFillTx/>
                <a:latin typeface="Times New Roman"/>
              </a:rPr>
              <a:t>edilmektedir. Proje </a:t>
            </a:r>
            <a:r>
              <a:rPr kumimoji="0" lang="tr-TR" sz="2400" b="0" i="0" u="none" strike="noStrike" kern="1200" cap="none" spc="-26" normalizeH="0" baseline="0" noProof="0" dirty="0" smtClean="0">
                <a:ln>
                  <a:noFill/>
                </a:ln>
                <a:solidFill>
                  <a:srgbClr val="000000"/>
                </a:solidFill>
                <a:effectLst/>
                <a:uLnTx/>
                <a:uFillTx/>
                <a:latin typeface="Times New Roman"/>
              </a:rPr>
              <a:t>%98 </a:t>
            </a:r>
            <a:r>
              <a:rPr kumimoji="0" lang="tr-TR" sz="2400" b="0" i="0" u="none" strike="noStrike" kern="1200" cap="none" spc="-26" normalizeH="0" baseline="0" noProof="0" dirty="0">
                <a:ln>
                  <a:noFill/>
                </a:ln>
                <a:solidFill>
                  <a:srgbClr val="000000"/>
                </a:solidFill>
                <a:effectLst/>
                <a:uLnTx/>
                <a:uFillTx/>
                <a:latin typeface="Times New Roman"/>
              </a:rPr>
              <a:t>oranında tamamlanmıştır.</a:t>
            </a:r>
            <a:endParaRPr kumimoji="0" lang="tr-TR" sz="2800" b="0" i="0" u="none" strike="noStrike" kern="1200" cap="none" spc="-1" normalizeH="0" baseline="0" noProof="0" dirty="0">
              <a:ln>
                <a:noFill/>
              </a:ln>
              <a:solidFill>
                <a:prstClr val="black"/>
              </a:solidFill>
              <a:effectLst/>
              <a:uLnTx/>
              <a:uFillTx/>
              <a:latin typeface="Arial"/>
            </a:endParaRPr>
          </a:p>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452174" y="2391501"/>
            <a:ext cx="640044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GENÇLİK MERKEZİ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520" y="2939576"/>
            <a:ext cx="7058584" cy="24016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85725" y="2571229"/>
            <a:ext cx="9089595"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KAPALI SPOR SALONU ve SPORCU FABRİKASI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Dikdörtgen 1"/>
          <p:cNvSpPr/>
          <p:nvPr/>
        </p:nvSpPr>
        <p:spPr>
          <a:xfrm>
            <a:off x="1161666" y="5789836"/>
            <a:ext cx="706356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r>
              <a:rPr kumimoji="0" lang="tr-TR" sz="2000" b="0" i="0" u="none" strike="noStrike" kern="1200" cap="none" spc="-26" normalizeH="0" baseline="0" noProof="0" dirty="0">
                <a:ln>
                  <a:noFill/>
                </a:ln>
                <a:solidFill>
                  <a:srgbClr val="000000"/>
                </a:solidFill>
                <a:effectLst/>
                <a:uLnTx/>
                <a:uFillTx/>
                <a:latin typeface="Times New Roman"/>
              </a:rPr>
              <a:t>Atatürk </a:t>
            </a:r>
            <a:r>
              <a:rPr kumimoji="0" lang="tr-TR" sz="2000" b="0" i="0" u="none" strike="noStrike" kern="1200" cap="none" spc="-26" normalizeH="0" baseline="0" noProof="0" dirty="0" smtClean="0">
                <a:ln>
                  <a:noFill/>
                </a:ln>
                <a:solidFill>
                  <a:srgbClr val="000000"/>
                </a:solidFill>
                <a:effectLst/>
                <a:uLnTx/>
                <a:uFillTx/>
                <a:latin typeface="Times New Roman"/>
              </a:rPr>
              <a:t>Mahallemizde </a:t>
            </a:r>
            <a:r>
              <a:rPr kumimoji="0" lang="tr-TR" sz="2000" b="0" i="0" u="none" strike="noStrike" kern="1200" cap="none" spc="-26" normalizeH="0" baseline="0" noProof="0" dirty="0" smtClean="0">
                <a:ln>
                  <a:noFill/>
                </a:ln>
                <a:solidFill>
                  <a:srgbClr val="000000"/>
                </a:solidFill>
                <a:effectLst/>
                <a:uLnTx/>
                <a:uFillTx/>
                <a:latin typeface="Times New Roman"/>
              </a:rPr>
              <a:t>7.650 </a:t>
            </a:r>
            <a:r>
              <a:rPr kumimoji="0" lang="tr-TR" sz="2000" b="0" i="0" u="none" strike="noStrike" kern="1200" cap="none" spc="-26" normalizeH="0" baseline="0" noProof="0" dirty="0">
                <a:ln>
                  <a:noFill/>
                </a:ln>
                <a:solidFill>
                  <a:srgbClr val="000000"/>
                </a:solidFill>
                <a:effectLst/>
                <a:uLnTx/>
                <a:uFillTx/>
                <a:latin typeface="Times New Roman"/>
              </a:rPr>
              <a:t>m² alan üzerinde </a:t>
            </a:r>
            <a:r>
              <a:rPr kumimoji="0" lang="tr-TR" sz="2000" b="0" i="0" u="none" strike="noStrike" kern="1200" cap="none" spc="-26" normalizeH="0" baseline="0" noProof="0" dirty="0" smtClean="0">
                <a:ln>
                  <a:noFill/>
                </a:ln>
                <a:solidFill>
                  <a:srgbClr val="000000"/>
                </a:solidFill>
                <a:effectLst/>
                <a:uLnTx/>
                <a:uFillTx/>
                <a:latin typeface="Times New Roman"/>
              </a:rPr>
              <a:t>kurulan</a:t>
            </a:r>
            <a:r>
              <a:rPr kumimoji="0" lang="tr-TR" sz="2000" b="0" i="0" u="none" strike="noStrike" kern="1200" cap="none" spc="-26" normalizeH="0" noProof="0" dirty="0" smtClean="0">
                <a:ln>
                  <a:noFill/>
                </a:ln>
                <a:solidFill>
                  <a:srgbClr val="000000"/>
                </a:solidFill>
                <a:effectLst/>
                <a:uLnTx/>
                <a:uFillTx/>
                <a:latin typeface="Times New Roman"/>
              </a:rPr>
              <a:t> </a:t>
            </a:r>
            <a:r>
              <a:rPr kumimoji="0" lang="tr-TR" sz="2000" b="0" i="0" u="none" strike="noStrike" kern="1200" cap="none" spc="-26" normalizeH="0" baseline="0" noProof="0" dirty="0" smtClean="0">
                <a:ln>
                  <a:noFill/>
                </a:ln>
                <a:solidFill>
                  <a:srgbClr val="000000"/>
                </a:solidFill>
                <a:effectLst/>
                <a:uLnTx/>
                <a:uFillTx/>
                <a:latin typeface="Times New Roman"/>
              </a:rPr>
              <a:t>Spor Salonu kapalı alanı 7.263 m² olup </a:t>
            </a:r>
            <a:r>
              <a:rPr kumimoji="0" lang="tr-TR" sz="2000" b="0" i="0" u="none" strike="noStrike" kern="1200" cap="none" spc="-26" normalizeH="0" baseline="0" noProof="0" dirty="0">
                <a:ln>
                  <a:noFill/>
                </a:ln>
                <a:solidFill>
                  <a:srgbClr val="000000"/>
                </a:solidFill>
                <a:effectLst/>
                <a:uLnTx/>
                <a:uFillTx/>
                <a:latin typeface="Times New Roman"/>
              </a:rPr>
              <a:t>inşaatı devam etmektedir. Proje </a:t>
            </a:r>
            <a:r>
              <a:rPr kumimoji="0" lang="tr-TR" sz="2000" b="0" i="0" u="none" strike="noStrike" kern="1200" cap="none" spc="-26" normalizeH="0" baseline="0" noProof="0" dirty="0" smtClean="0">
                <a:ln>
                  <a:noFill/>
                </a:ln>
                <a:solidFill>
                  <a:srgbClr val="000000"/>
                </a:solidFill>
                <a:effectLst/>
                <a:uLnTx/>
                <a:uFillTx/>
                <a:latin typeface="Times New Roman"/>
              </a:rPr>
              <a:t>%58 </a:t>
            </a:r>
            <a:r>
              <a:rPr kumimoji="0" lang="tr-TR" sz="2000" b="0" i="0" u="none" strike="noStrike" kern="1200" cap="none" spc="-26" normalizeH="0" baseline="0" noProof="0" dirty="0">
                <a:ln>
                  <a:noFill/>
                </a:ln>
                <a:solidFill>
                  <a:srgbClr val="000000"/>
                </a:solidFill>
                <a:effectLst/>
                <a:uLnTx/>
                <a:uFillTx/>
                <a:latin typeface="Times New Roman"/>
              </a:rPr>
              <a:t>oranında tamamlanmıştır.</a:t>
            </a:r>
            <a:endParaRPr kumimoji="0" lang="tr-TR" sz="2400" b="0" i="0" u="none" strike="noStrike" kern="1200" cap="none" spc="-1" normalizeH="0" baseline="0" noProof="0" dirty="0">
              <a:ln>
                <a:noFill/>
              </a:ln>
              <a:solidFill>
                <a:prstClr val="black"/>
              </a:solidFill>
              <a:effectLst/>
              <a:uLnTx/>
              <a:uFillTx/>
              <a:latin typeface="Arial"/>
            </a:endParaRPr>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613" y="3214770"/>
            <a:ext cx="7148693" cy="24322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807277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946080" y="2528712"/>
            <a:ext cx="3240685"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smtClean="0">
                <a:ln>
                  <a:noFill/>
                </a:ln>
                <a:solidFill>
                  <a:srgbClr val="C00000"/>
                </a:solidFill>
                <a:effectLst/>
                <a:uLnTx/>
                <a:uFillTx/>
                <a:latin typeface="Times New Roman"/>
              </a:rPr>
              <a:t>YENİ HAL BİNASI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Dikdörtgen 1"/>
          <p:cNvSpPr/>
          <p:nvPr/>
        </p:nvSpPr>
        <p:spPr>
          <a:xfrm>
            <a:off x="1161666" y="5789836"/>
            <a:ext cx="706356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r>
              <a:rPr kumimoji="0" lang="tr-TR" sz="2000" b="0" i="0" u="none" strike="noStrike" kern="1200" cap="none" spc="-26" normalizeH="0" baseline="0" noProof="0" dirty="0" smtClean="0">
                <a:ln>
                  <a:noFill/>
                </a:ln>
                <a:solidFill>
                  <a:srgbClr val="000000"/>
                </a:solidFill>
                <a:effectLst/>
                <a:uLnTx/>
                <a:uFillTx/>
                <a:latin typeface="Times New Roman"/>
              </a:rPr>
              <a:t>Cumhuriyet Mahallemizde </a:t>
            </a:r>
            <a:r>
              <a:rPr kumimoji="0" lang="tr-TR" sz="2000" b="0" i="0" u="none" strike="noStrike" kern="1200" cap="none" spc="-26" normalizeH="0" baseline="0" noProof="0" dirty="0" smtClean="0">
                <a:ln>
                  <a:noFill/>
                </a:ln>
                <a:solidFill>
                  <a:srgbClr val="000000"/>
                </a:solidFill>
                <a:effectLst/>
                <a:uLnTx/>
                <a:uFillTx/>
                <a:latin typeface="Times New Roman"/>
              </a:rPr>
              <a:t>yaklaşık 23.000 </a:t>
            </a:r>
            <a:r>
              <a:rPr kumimoji="0" lang="tr-TR" sz="2000" b="0" i="0" u="none" strike="noStrike" kern="1200" cap="none" spc="-26" normalizeH="0" baseline="0" noProof="0" dirty="0" smtClean="0">
                <a:ln>
                  <a:noFill/>
                </a:ln>
                <a:solidFill>
                  <a:srgbClr val="000000"/>
                </a:solidFill>
                <a:effectLst/>
                <a:uLnTx/>
                <a:uFillTx/>
                <a:latin typeface="Times New Roman"/>
              </a:rPr>
              <a:t>m² alan üzerinde kurulacak olan </a:t>
            </a:r>
            <a:r>
              <a:rPr kumimoji="0" lang="tr-TR" sz="2000" b="0" i="0" u="none" strike="noStrike" kern="1200" cap="none" spc="-26" normalizeH="0" baseline="0" noProof="0" dirty="0" smtClean="0">
                <a:ln>
                  <a:noFill/>
                </a:ln>
                <a:solidFill>
                  <a:srgbClr val="000000"/>
                </a:solidFill>
                <a:effectLst/>
                <a:uLnTx/>
                <a:uFillTx/>
                <a:latin typeface="Times New Roman"/>
              </a:rPr>
              <a:t>Hal Binası kapalı alanı 10.250 m² olup inşaatı </a:t>
            </a:r>
            <a:r>
              <a:rPr kumimoji="0" lang="tr-TR" sz="2000" b="0" i="0" u="none" strike="noStrike" kern="1200" cap="none" spc="-26" normalizeH="0" baseline="0" noProof="0" dirty="0">
                <a:ln>
                  <a:noFill/>
                </a:ln>
                <a:solidFill>
                  <a:srgbClr val="000000"/>
                </a:solidFill>
                <a:effectLst/>
                <a:uLnTx/>
                <a:uFillTx/>
                <a:latin typeface="Times New Roman"/>
              </a:rPr>
              <a:t>devam etmektedir. Proje </a:t>
            </a:r>
            <a:r>
              <a:rPr kumimoji="0" lang="tr-TR" sz="2000" b="0" i="0" u="none" strike="noStrike" kern="1200" cap="none" spc="-26" normalizeH="0" baseline="0" noProof="0" dirty="0" smtClean="0">
                <a:ln>
                  <a:noFill/>
                </a:ln>
                <a:solidFill>
                  <a:srgbClr val="000000"/>
                </a:solidFill>
                <a:effectLst/>
                <a:uLnTx/>
                <a:uFillTx/>
                <a:latin typeface="Times New Roman"/>
              </a:rPr>
              <a:t>%75oranında</a:t>
            </a:r>
            <a:r>
              <a:rPr kumimoji="0" lang="tr-TR" sz="2000" b="0" i="0" u="none" strike="noStrike" kern="1200" cap="none" spc="-26" normalizeH="0" noProof="0" dirty="0" smtClean="0">
                <a:ln>
                  <a:noFill/>
                </a:ln>
                <a:solidFill>
                  <a:srgbClr val="000000"/>
                </a:solidFill>
                <a:effectLst/>
                <a:uLnTx/>
                <a:uFillTx/>
                <a:latin typeface="Times New Roman"/>
              </a:rPr>
              <a:t> </a:t>
            </a:r>
            <a:r>
              <a:rPr kumimoji="0" lang="tr-TR" sz="2000" b="0" i="0" u="none" strike="noStrike" kern="1200" cap="none" spc="-26" normalizeH="0" baseline="0" noProof="0" dirty="0" smtClean="0">
                <a:ln>
                  <a:noFill/>
                </a:ln>
                <a:solidFill>
                  <a:srgbClr val="000000"/>
                </a:solidFill>
                <a:effectLst/>
                <a:uLnTx/>
                <a:uFillTx/>
                <a:latin typeface="Times New Roman"/>
              </a:rPr>
              <a:t>tamamlanmıştır</a:t>
            </a:r>
            <a:r>
              <a:rPr kumimoji="0" lang="tr-TR" sz="2000" b="0" i="0" u="none" strike="noStrike" kern="1200" cap="none" spc="-26" normalizeH="0" baseline="0" noProof="0" dirty="0">
                <a:ln>
                  <a:noFill/>
                </a:ln>
                <a:solidFill>
                  <a:srgbClr val="000000"/>
                </a:solidFill>
                <a:effectLst/>
                <a:uLnTx/>
                <a:uFillTx/>
                <a:latin typeface="Times New Roman"/>
              </a:rPr>
              <a:t>.</a:t>
            </a:r>
            <a:endParaRPr kumimoji="0" lang="tr-TR" sz="2400" b="0" i="0" u="none" strike="noStrike" kern="1200" cap="none" spc="-1" normalizeH="0" baseline="0" noProof="0" dirty="0">
              <a:ln>
                <a:noFill/>
              </a:ln>
              <a:solidFill>
                <a:prstClr val="black"/>
              </a:solidFill>
              <a:effectLst/>
              <a:uLnTx/>
              <a:uFillTx/>
              <a:latin typeface="Arial"/>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666" y="3191400"/>
            <a:ext cx="7148693" cy="24322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738035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791837" y="5592999"/>
            <a:ext cx="7467120" cy="180929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smtClean="0">
                <a:ln>
                  <a:noFill/>
                </a:ln>
                <a:solidFill>
                  <a:srgbClr val="000000"/>
                </a:solidFill>
                <a:effectLst/>
                <a:uLnTx/>
                <a:uFillTx/>
                <a:latin typeface="Times New Roman"/>
              </a:rPr>
              <a:t>Mezarlık Balçık Mahallesinde 250 Dönüm</a:t>
            </a:r>
            <a:endParaRPr kumimoji="0" lang="tr-TR" sz="2400" b="0" i="0" u="none" strike="noStrike" kern="1200" cap="none" spc="-26" normalizeH="0" baseline="0" noProof="0" dirty="0">
              <a:ln>
                <a:noFill/>
              </a:ln>
              <a:solidFill>
                <a:srgbClr val="000000"/>
              </a:solidFill>
              <a:effectLst/>
              <a:uLnTx/>
              <a:uFillTx/>
              <a:latin typeface="Times New Roman"/>
            </a:endParaRPr>
          </a:p>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a:ln>
                  <a:noFill/>
                </a:ln>
                <a:solidFill>
                  <a:srgbClr val="000000"/>
                </a:solidFill>
                <a:effectLst/>
                <a:uLnTx/>
                <a:uFillTx/>
                <a:latin typeface="Times New Roman"/>
              </a:rPr>
              <a:t> alan üzerine inşa </a:t>
            </a:r>
            <a:r>
              <a:rPr kumimoji="0" lang="tr-TR" sz="2400" b="0" i="0" u="none" strike="noStrike" kern="1200" cap="none" spc="-26" normalizeH="0" baseline="0" noProof="0" dirty="0" smtClean="0">
                <a:ln>
                  <a:noFill/>
                </a:ln>
                <a:solidFill>
                  <a:srgbClr val="000000"/>
                </a:solidFill>
                <a:effectLst/>
                <a:uLnTx/>
                <a:uFillTx/>
                <a:latin typeface="Times New Roman"/>
              </a:rPr>
              <a:t>edilmiştir. </a:t>
            </a:r>
            <a:r>
              <a:rPr kumimoji="0" lang="tr-TR" sz="2400" b="0" i="0" u="none" strike="noStrike" kern="1200" cap="none" spc="-26" normalizeH="0" baseline="0" noProof="0" dirty="0">
                <a:ln>
                  <a:noFill/>
                </a:ln>
                <a:solidFill>
                  <a:srgbClr val="000000"/>
                </a:solidFill>
                <a:effectLst/>
                <a:uLnTx/>
                <a:uFillTx/>
                <a:latin typeface="Times New Roman"/>
              </a:rPr>
              <a:t>Proje </a:t>
            </a:r>
            <a:r>
              <a:rPr kumimoji="0" lang="tr-TR" sz="2400" b="0" i="0" u="none" strike="noStrike" kern="1200" cap="none" spc="-26" normalizeH="0" baseline="0" noProof="0" dirty="0" smtClean="0">
                <a:ln>
                  <a:noFill/>
                </a:ln>
                <a:solidFill>
                  <a:srgbClr val="000000"/>
                </a:solidFill>
                <a:effectLst/>
                <a:uLnTx/>
                <a:uFillTx/>
                <a:latin typeface="Times New Roman"/>
              </a:rPr>
              <a:t>%100 </a:t>
            </a:r>
            <a:r>
              <a:rPr kumimoji="0" lang="tr-TR" sz="2400" b="0" i="0" u="none" strike="noStrike" kern="1200" cap="none" spc="-26" normalizeH="0" baseline="0" noProof="0" dirty="0">
                <a:ln>
                  <a:noFill/>
                </a:ln>
                <a:solidFill>
                  <a:srgbClr val="000000"/>
                </a:solidFill>
                <a:effectLst/>
                <a:uLnTx/>
                <a:uFillTx/>
                <a:latin typeface="Times New Roman"/>
              </a:rPr>
              <a:t>oranında </a:t>
            </a:r>
            <a:r>
              <a:rPr kumimoji="0" lang="tr-TR" sz="2400" b="0" i="0" u="none" strike="noStrike" kern="1200" cap="none" spc="-26" normalizeH="0" baseline="0" noProof="0" dirty="0" smtClean="0">
                <a:ln>
                  <a:noFill/>
                </a:ln>
                <a:solidFill>
                  <a:srgbClr val="000000"/>
                </a:solidFill>
                <a:effectLst/>
                <a:uLnTx/>
                <a:uFillTx/>
                <a:latin typeface="Times New Roman"/>
              </a:rPr>
              <a:t>tamamlanmış ve hizmete alınmıştır.</a:t>
            </a:r>
            <a:endParaRPr kumimoji="0" lang="tr-TR" sz="2800" b="0" i="0" u="none" strike="noStrike" kern="1200" cap="none" spc="-1" normalizeH="0" baseline="0" noProof="0" dirty="0">
              <a:ln>
                <a:noFill/>
              </a:ln>
              <a:solidFill>
                <a:prstClr val="black"/>
              </a:solidFill>
              <a:effectLst/>
              <a:uLnTx/>
              <a:uFillTx/>
              <a:latin typeface="Arial"/>
            </a:endParaRPr>
          </a:p>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926288" y="2455810"/>
            <a:ext cx="4132730"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lang="tr-TR" sz="2400" b="1" spc="-26" dirty="0" smtClean="0">
                <a:solidFill>
                  <a:srgbClr val="C00000"/>
                </a:solidFill>
                <a:latin typeface="Times New Roman"/>
              </a:rPr>
              <a:t>YENİ MEZARLIK ALANI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520" y="3047139"/>
            <a:ext cx="7213171" cy="24147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26240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946080" y="5663089"/>
            <a:ext cx="7467120" cy="11988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smtClean="0">
                <a:ln>
                  <a:noFill/>
                </a:ln>
                <a:solidFill>
                  <a:srgbClr val="000000"/>
                </a:solidFill>
                <a:effectLst/>
                <a:uLnTx/>
                <a:uFillTx/>
                <a:latin typeface="Times New Roman"/>
              </a:rPr>
              <a:t>Köprü </a:t>
            </a:r>
            <a:r>
              <a:rPr kumimoji="0" lang="tr-TR" sz="2400" b="0" i="0" u="none" strike="noStrike" kern="1200" cap="none" spc="-26" normalizeH="0" baseline="0" noProof="0" dirty="0" err="1" smtClean="0">
                <a:ln>
                  <a:noFill/>
                </a:ln>
                <a:solidFill>
                  <a:srgbClr val="000000"/>
                </a:solidFill>
                <a:effectLst/>
                <a:uLnTx/>
                <a:uFillTx/>
                <a:latin typeface="Times New Roman"/>
              </a:rPr>
              <a:t>Şekerpınar</a:t>
            </a:r>
            <a:r>
              <a:rPr kumimoji="0" lang="tr-TR" sz="2400" b="0" i="0" u="none" strike="noStrike" kern="1200" cap="none" spc="-26" normalizeH="0" baseline="0" noProof="0" dirty="0" smtClean="0">
                <a:ln>
                  <a:noFill/>
                </a:ln>
                <a:solidFill>
                  <a:srgbClr val="000000"/>
                </a:solidFill>
                <a:effectLst/>
                <a:uLnTx/>
                <a:uFillTx/>
                <a:latin typeface="Times New Roman"/>
              </a:rPr>
              <a:t> Mahallemizi, Cumhuriyet Mahallemize</a:t>
            </a:r>
            <a:r>
              <a:rPr kumimoji="0" lang="tr-TR" sz="2400" b="0" i="0" u="none" strike="noStrike" kern="1200" cap="none" spc="-26" normalizeH="0" noProof="0" dirty="0" smtClean="0">
                <a:ln>
                  <a:noFill/>
                </a:ln>
                <a:solidFill>
                  <a:srgbClr val="000000"/>
                </a:solidFill>
                <a:effectLst/>
                <a:uLnTx/>
                <a:uFillTx/>
                <a:latin typeface="Times New Roman"/>
              </a:rPr>
              <a:t> bağlamaktadır.</a:t>
            </a:r>
            <a:r>
              <a:rPr lang="tr-TR" sz="2400" spc="-26" dirty="0">
                <a:solidFill>
                  <a:srgbClr val="000000"/>
                </a:solidFill>
                <a:latin typeface="Times New Roman"/>
              </a:rPr>
              <a:t> </a:t>
            </a:r>
            <a:r>
              <a:rPr kumimoji="0" lang="tr-TR" sz="2400" b="0" i="0" u="none" strike="noStrike" kern="1200" cap="none" spc="-26" normalizeH="0" baseline="0" noProof="0" dirty="0" smtClean="0">
                <a:ln>
                  <a:noFill/>
                </a:ln>
                <a:solidFill>
                  <a:srgbClr val="000000"/>
                </a:solidFill>
                <a:effectLst/>
                <a:uLnTx/>
                <a:uFillTx/>
                <a:latin typeface="Times New Roman"/>
              </a:rPr>
              <a:t>Proje %100 oranında </a:t>
            </a:r>
            <a:r>
              <a:rPr kumimoji="0" lang="tr-TR" sz="2400" b="0" i="0" u="none" strike="noStrike" kern="1200" cap="none" spc="-26" normalizeH="0" baseline="0" noProof="0" dirty="0" smtClean="0">
                <a:ln>
                  <a:noFill/>
                </a:ln>
                <a:solidFill>
                  <a:srgbClr val="000000"/>
                </a:solidFill>
                <a:effectLst/>
                <a:uLnTx/>
                <a:uFillTx/>
                <a:latin typeface="Times New Roman"/>
              </a:rPr>
              <a:t>tamamlanmış</a:t>
            </a:r>
            <a:r>
              <a:rPr kumimoji="0" lang="tr-TR" sz="2400" b="0" i="0" u="none" strike="noStrike" kern="1200" cap="none" spc="-26" normalizeH="0" noProof="0" dirty="0" smtClean="0">
                <a:ln>
                  <a:noFill/>
                </a:ln>
                <a:solidFill>
                  <a:srgbClr val="000000"/>
                </a:solidFill>
                <a:effectLst/>
                <a:uLnTx/>
                <a:uFillTx/>
                <a:latin typeface="Times New Roman"/>
              </a:rPr>
              <a:t> ve hizmete alınmıştır.</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748553" y="2410411"/>
            <a:ext cx="4706654" cy="4561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smtClean="0">
                <a:ln>
                  <a:noFill/>
                </a:ln>
                <a:solidFill>
                  <a:srgbClr val="C00000"/>
                </a:solidFill>
                <a:effectLst/>
                <a:uLnTx/>
                <a:uFillTx/>
                <a:latin typeface="Times New Roman"/>
              </a:rPr>
              <a:t>TURGUT ÖZAL KÖPRÜSÜ</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264" y="2964288"/>
            <a:ext cx="7131176" cy="24263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95532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897064" y="5700021"/>
            <a:ext cx="7467120" cy="14399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smtClean="0">
                <a:ln>
                  <a:noFill/>
                </a:ln>
                <a:solidFill>
                  <a:srgbClr val="000000"/>
                </a:solidFill>
                <a:effectLst/>
                <a:uLnTx/>
                <a:uFillTx/>
                <a:latin typeface="Times New Roman"/>
              </a:rPr>
              <a:t>Köprü </a:t>
            </a:r>
            <a:r>
              <a:rPr kumimoji="0" lang="tr-TR" sz="2400" b="0" i="0" u="none" strike="noStrike" kern="1200" cap="none" spc="-26" normalizeH="0" baseline="0" noProof="0" dirty="0" err="1" smtClean="0">
                <a:ln>
                  <a:noFill/>
                </a:ln>
                <a:solidFill>
                  <a:srgbClr val="000000"/>
                </a:solidFill>
                <a:effectLst/>
                <a:uLnTx/>
                <a:uFillTx/>
                <a:latin typeface="Times New Roman"/>
              </a:rPr>
              <a:t>Yenimahallede</a:t>
            </a:r>
            <a:r>
              <a:rPr lang="tr-TR" sz="2800" spc="-26" dirty="0" smtClean="0">
                <a:solidFill>
                  <a:srgbClr val="000000"/>
                </a:solidFill>
                <a:latin typeface="Times New Roman"/>
              </a:rPr>
              <a:t> </a:t>
            </a:r>
            <a:r>
              <a:rPr kumimoji="0" lang="tr-TR" sz="2400" b="0" i="0" u="none" strike="noStrike" kern="1200" cap="none" spc="-26" normalizeH="0" baseline="0" noProof="0" dirty="0" smtClean="0">
                <a:ln>
                  <a:noFill/>
                </a:ln>
                <a:solidFill>
                  <a:srgbClr val="000000"/>
                </a:solidFill>
                <a:effectLst/>
                <a:uLnTx/>
                <a:uFillTx/>
                <a:latin typeface="Times New Roman"/>
              </a:rPr>
              <a:t>inşa edilmiştir. </a:t>
            </a:r>
          </a:p>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smtClean="0">
                <a:ln>
                  <a:noFill/>
                </a:ln>
                <a:solidFill>
                  <a:srgbClr val="000000"/>
                </a:solidFill>
                <a:effectLst/>
                <a:uLnTx/>
                <a:uFillTx/>
                <a:latin typeface="Times New Roman"/>
              </a:rPr>
              <a:t>Proje %100 </a:t>
            </a:r>
            <a:r>
              <a:rPr kumimoji="0" lang="tr-TR" sz="2400" b="0" i="0" u="none" strike="noStrike" kern="1200" cap="none" spc="-26" normalizeH="0" baseline="0" noProof="0" dirty="0">
                <a:ln>
                  <a:noFill/>
                </a:ln>
                <a:solidFill>
                  <a:srgbClr val="000000"/>
                </a:solidFill>
                <a:effectLst/>
                <a:uLnTx/>
                <a:uFillTx/>
                <a:latin typeface="Times New Roman"/>
              </a:rPr>
              <a:t>oranında </a:t>
            </a:r>
            <a:r>
              <a:rPr kumimoji="0" lang="tr-TR" sz="2400" b="0" i="0" u="none" strike="noStrike" kern="1200" cap="none" spc="-26" normalizeH="0" baseline="0" noProof="0" dirty="0" smtClean="0">
                <a:ln>
                  <a:noFill/>
                </a:ln>
                <a:solidFill>
                  <a:srgbClr val="000000"/>
                </a:solidFill>
                <a:effectLst/>
                <a:uLnTx/>
                <a:uFillTx/>
                <a:latin typeface="Times New Roman"/>
              </a:rPr>
              <a:t>tamamlanmış</a:t>
            </a:r>
            <a:r>
              <a:rPr kumimoji="0" lang="tr-TR" sz="2400" b="0" i="0" u="none" strike="noStrike" kern="1200" cap="none" spc="-26" normalizeH="0" noProof="0" dirty="0" smtClean="0">
                <a:ln>
                  <a:noFill/>
                </a:ln>
                <a:solidFill>
                  <a:srgbClr val="000000"/>
                </a:solidFill>
                <a:effectLst/>
                <a:uLnTx/>
                <a:uFillTx/>
                <a:latin typeface="Times New Roman"/>
              </a:rPr>
              <a:t> ve hizmete alınmıştır.</a:t>
            </a:r>
            <a:endParaRPr kumimoji="0" lang="tr-TR" sz="2800" b="0" i="0" u="none" strike="noStrike" kern="1200" cap="none" spc="-1" normalizeH="0" baseline="0" noProof="0" dirty="0">
              <a:ln>
                <a:noFill/>
              </a:ln>
              <a:solidFill>
                <a:prstClr val="black"/>
              </a:solidFill>
              <a:effectLst/>
              <a:uLnTx/>
              <a:uFillTx/>
              <a:latin typeface="Arial"/>
            </a:endParaRPr>
          </a:p>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748553" y="2550944"/>
            <a:ext cx="7059706"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smtClean="0">
                <a:ln>
                  <a:noFill/>
                </a:ln>
                <a:solidFill>
                  <a:srgbClr val="C00000"/>
                </a:solidFill>
                <a:effectLst/>
                <a:uLnTx/>
                <a:uFillTx/>
                <a:latin typeface="Times New Roman"/>
              </a:rPr>
              <a:t>TUZLA-ŞİFA BAĞLANTI GEÇİŞ KÖPRÜSÜ</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128" y="3096282"/>
            <a:ext cx="7227664" cy="24591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82705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708212" y="2826843"/>
            <a:ext cx="7059706"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smtClean="0">
                <a:ln>
                  <a:noFill/>
                </a:ln>
                <a:solidFill>
                  <a:srgbClr val="C00000"/>
                </a:solidFill>
                <a:effectLst/>
                <a:uLnTx/>
                <a:uFillTx/>
                <a:latin typeface="Times New Roman"/>
              </a:rPr>
              <a:t>27 YENİ</a:t>
            </a:r>
            <a:r>
              <a:rPr kumimoji="0" lang="tr-TR" sz="2400" b="1" i="0" u="none" strike="noStrike" kern="1200" cap="none" spc="-26" normalizeH="0" noProof="0" dirty="0" smtClean="0">
                <a:ln>
                  <a:noFill/>
                </a:ln>
                <a:solidFill>
                  <a:srgbClr val="C00000"/>
                </a:solidFill>
                <a:effectLst/>
                <a:uLnTx/>
                <a:uFillTx/>
                <a:latin typeface="Times New Roman"/>
              </a:rPr>
              <a:t> TRAFO VE ENERJİ NAKİL HATTI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520" y="3496487"/>
            <a:ext cx="7227663" cy="24591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42693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p:cNvSpPr>
          <p:nvPr>
            <p:ph type="title" idx="4294967295"/>
          </p:nvPr>
        </p:nvSpPr>
        <p:spPr>
          <a:xfrm>
            <a:off x="2383244" y="268218"/>
            <a:ext cx="4210711" cy="1281960"/>
          </a:xfrm>
          <a:prstGeom prst="rect">
            <a:avLst/>
          </a:prstGeom>
          <a:solidFill>
            <a:srgbClr val="FFFFFF"/>
          </a:solidFill>
          <a:ln w="0">
            <a:noFill/>
          </a:ln>
        </p:spPr>
        <p:txBody>
          <a:bodyPr lIns="0" tIns="12600" rIns="0" bIns="0" anchor="ctr">
            <a:noAutofit/>
          </a:bodyPr>
          <a:lstStyle/>
          <a:p>
            <a:pPr marL="12600" algn="ctr">
              <a:lnSpc>
                <a:spcPct val="100000"/>
              </a:lnSpc>
              <a:spcBef>
                <a:spcPts val="99"/>
              </a:spcBef>
            </a:pPr>
            <a:r>
              <a:rPr lang="tr-TR" sz="3600" b="1" strike="noStrike" cap="all" spc="-1" dirty="0">
                <a:solidFill>
                  <a:schemeClr val="accent1">
                    <a:lumMod val="75000"/>
                  </a:schemeClr>
                </a:solidFill>
                <a:latin typeface="Times New Roman"/>
              </a:rPr>
              <a:t>Nüfus</a:t>
            </a:r>
            <a:endParaRPr lang="en-US" sz="3600" b="0" strike="noStrike" spc="-1" dirty="0">
              <a:solidFill>
                <a:schemeClr val="accent1">
                  <a:lumMod val="75000"/>
                </a:schemeClr>
              </a:solidFill>
              <a:latin typeface="Tw Cen MT"/>
            </a:endParaRPr>
          </a:p>
        </p:txBody>
      </p:sp>
      <p:sp>
        <p:nvSpPr>
          <p:cNvPr id="148" name="Dikdörtgen 6"/>
          <p:cNvSpPr/>
          <p:nvPr/>
        </p:nvSpPr>
        <p:spPr>
          <a:xfrm>
            <a:off x="755820" y="1577217"/>
            <a:ext cx="7772040" cy="5781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lvl="0" algn="just">
              <a:lnSpc>
                <a:spcPct val="150000"/>
              </a:lnSpc>
              <a:tabLst>
                <a:tab pos="363240" algn="l"/>
              </a:tabLst>
            </a:pPr>
            <a:r>
              <a:rPr lang="tr-TR" sz="2400" b="1" spc="-1" dirty="0">
                <a:solidFill>
                  <a:srgbClr val="000000"/>
                </a:solidFill>
                <a:latin typeface="Times New Roman"/>
              </a:rPr>
              <a:t>2022 yılı TÜİK verilerine göre </a:t>
            </a:r>
            <a:r>
              <a:rPr lang="tr-TR" sz="2400" b="1" spc="-1" dirty="0" err="1">
                <a:solidFill>
                  <a:srgbClr val="000000"/>
                </a:solidFill>
                <a:latin typeface="Times New Roman"/>
              </a:rPr>
              <a:t>Çayırova</a:t>
            </a:r>
            <a:r>
              <a:rPr lang="tr-TR" sz="2400" b="1" spc="-1" dirty="0">
                <a:solidFill>
                  <a:srgbClr val="000000"/>
                </a:solidFill>
                <a:latin typeface="Times New Roman"/>
              </a:rPr>
              <a:t> ilçe nüfusu;</a:t>
            </a:r>
            <a:endParaRPr lang="tr-TR" sz="2400" b="1" spc="-1" dirty="0">
              <a:solidFill>
                <a:prstClr val="black"/>
              </a:solidFill>
            </a:endParaRPr>
          </a:p>
        </p:txBody>
      </p:sp>
      <p:sp>
        <p:nvSpPr>
          <p:cNvPr id="149" name="Dikdörtgen 7"/>
          <p:cNvSpPr/>
          <p:nvPr/>
        </p:nvSpPr>
        <p:spPr>
          <a:xfrm>
            <a:off x="412920" y="1418040"/>
            <a:ext cx="845784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algn="just">
              <a:lnSpc>
                <a:spcPct val="150000"/>
              </a:lnSpc>
              <a:tabLst>
                <a:tab pos="363240" algn="l"/>
              </a:tabLst>
            </a:pPr>
            <a:r>
              <a:rPr lang="tr-TR" sz="3200" b="1" strike="noStrike" spc="-1">
                <a:solidFill>
                  <a:srgbClr val="C00000"/>
                </a:solidFill>
                <a:latin typeface="Trebuchet MS"/>
              </a:rPr>
              <a:t>                 </a:t>
            </a:r>
            <a:endParaRPr lang="tr-TR" sz="3200" b="0" strike="noStrike" spc="-1">
              <a:latin typeface="Arial"/>
            </a:endParaRPr>
          </a:p>
        </p:txBody>
      </p:sp>
      <p:graphicFrame>
        <p:nvGraphicFramePr>
          <p:cNvPr id="2" name="Tablo 1">
            <a:extLst>
              <a:ext uri="{FF2B5EF4-FFF2-40B4-BE49-F238E27FC236}">
                <a16:creationId xmlns:a16="http://schemas.microsoft.com/office/drawing/2014/main" id="{866F1B32-3BA5-A0F7-B420-5C703752A953}"/>
              </a:ext>
            </a:extLst>
          </p:cNvPr>
          <p:cNvGraphicFramePr>
            <a:graphicFrameLocks noGrp="1"/>
          </p:cNvGraphicFramePr>
          <p:nvPr>
            <p:extLst>
              <p:ext uri="{D42A27DB-BD31-4B8C-83A1-F6EECF244321}">
                <p14:modId xmlns:p14="http://schemas.microsoft.com/office/powerpoint/2010/main" val="1173928422"/>
              </p:ext>
            </p:extLst>
          </p:nvPr>
        </p:nvGraphicFramePr>
        <p:xfrm>
          <a:off x="755820" y="2328969"/>
          <a:ext cx="7772039" cy="4640614"/>
        </p:xfrm>
        <a:graphic>
          <a:graphicData uri="http://schemas.openxmlformats.org/drawingml/2006/table">
            <a:tbl>
              <a:tblPr>
                <a:tableStyleId>{5C22544A-7EE6-4342-B048-85BDC9FD1C3A}</a:tableStyleId>
              </a:tblPr>
              <a:tblGrid>
                <a:gridCol w="549678">
                  <a:extLst>
                    <a:ext uri="{9D8B030D-6E8A-4147-A177-3AD203B41FA5}">
                      <a16:colId xmlns:a16="http://schemas.microsoft.com/office/drawing/2014/main" val="273641256"/>
                    </a:ext>
                  </a:extLst>
                </a:gridCol>
                <a:gridCol w="2696204">
                  <a:extLst>
                    <a:ext uri="{9D8B030D-6E8A-4147-A177-3AD203B41FA5}">
                      <a16:colId xmlns:a16="http://schemas.microsoft.com/office/drawing/2014/main" val="3893361077"/>
                    </a:ext>
                  </a:extLst>
                </a:gridCol>
                <a:gridCol w="1505110">
                  <a:extLst>
                    <a:ext uri="{9D8B030D-6E8A-4147-A177-3AD203B41FA5}">
                      <a16:colId xmlns:a16="http://schemas.microsoft.com/office/drawing/2014/main" val="1016175301"/>
                    </a:ext>
                  </a:extLst>
                </a:gridCol>
                <a:gridCol w="1505110">
                  <a:extLst>
                    <a:ext uri="{9D8B030D-6E8A-4147-A177-3AD203B41FA5}">
                      <a16:colId xmlns:a16="http://schemas.microsoft.com/office/drawing/2014/main" val="265168013"/>
                    </a:ext>
                  </a:extLst>
                </a:gridCol>
                <a:gridCol w="1515937">
                  <a:extLst>
                    <a:ext uri="{9D8B030D-6E8A-4147-A177-3AD203B41FA5}">
                      <a16:colId xmlns:a16="http://schemas.microsoft.com/office/drawing/2014/main" val="1767048585"/>
                    </a:ext>
                  </a:extLst>
                </a:gridCol>
              </a:tblGrid>
              <a:tr h="421874">
                <a:tc>
                  <a:txBody>
                    <a:bodyPr/>
                    <a:lstStyle/>
                    <a:p>
                      <a:pPr algn="ctr"/>
                      <a:r>
                        <a:rPr lang="tr-TR" sz="1400" b="1" u="none" strike="noStrike" kern="1200" dirty="0">
                          <a:solidFill>
                            <a:schemeClr val="dk1"/>
                          </a:solidFill>
                          <a:effectLst/>
                          <a:latin typeface="Times New Roman" panose="02020603050405020304" pitchFamily="18" charset="0"/>
                          <a:ea typeface="+mn-ea"/>
                          <a:cs typeface="Times New Roman" panose="02020603050405020304" pitchFamily="18" charset="0"/>
                        </a:rPr>
                        <a:t>S.NO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M</a:t>
                      </a:r>
                      <a:r>
                        <a:rPr lang="tr-TR" sz="1400" b="1" u="none" strike="noStrike" kern="1200" dirty="0">
                          <a:solidFill>
                            <a:schemeClr val="dk1"/>
                          </a:solidFill>
                          <a:effectLst/>
                          <a:latin typeface="Times New Roman" panose="02020603050405020304" pitchFamily="18" charset="0"/>
                          <a:ea typeface="+mn-ea"/>
                          <a:cs typeface="Times New Roman" panose="02020603050405020304" pitchFamily="18" charset="0"/>
                        </a:rPr>
                        <a:t>AHAL</a:t>
                      </a:r>
                      <a:r>
                        <a:rPr lang="tr-TR" sz="1400" b="1" u="none" strike="noStrike" dirty="0">
                          <a:effectLst/>
                          <a:latin typeface="Times New Roman" panose="02020603050405020304" pitchFamily="18" charset="0"/>
                          <a:cs typeface="Times New Roman" panose="02020603050405020304" pitchFamily="18" charset="0"/>
                        </a:rPr>
                        <a:t>LE ADI</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ERKEK NÜFUS</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KADIN NÜFUS</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TOPLAM NÜFUS</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16417106"/>
                  </a:ext>
                </a:extLst>
              </a:tr>
              <a:tr h="421874">
                <a:tc>
                  <a:txBody>
                    <a:bodyPr/>
                    <a:lstStyle/>
                    <a:p>
                      <a:pPr algn="ctr"/>
                      <a:r>
                        <a:rPr lang="tr-TR" sz="1400" dirty="0">
                          <a:latin typeface="Times New Roman" panose="02020603050405020304" pitchFamily="18" charset="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ÖZGÜRLÜK MAHALLESİ</a:t>
                      </a:r>
                      <a:endParaRPr lang="tr-TR" sz="1400" b="0"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18.239</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17.355</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35.594</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1678956"/>
                  </a:ext>
                </a:extLst>
              </a:tr>
              <a:tr h="421874">
                <a:tc>
                  <a:txBody>
                    <a:bodyPr/>
                    <a:lstStyle/>
                    <a:p>
                      <a:pPr algn="ctr"/>
                      <a:r>
                        <a:rPr lang="tr-TR" sz="1400" dirty="0">
                          <a:latin typeface="Times New Roman" panose="02020603050405020304" pitchFamily="18" charset="0"/>
                          <a:cs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AKSE MAHALLESİ</a:t>
                      </a:r>
                      <a:endParaRPr lang="tr-TR" sz="1400" b="0"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12.065</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11.903</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23.968</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454221"/>
                  </a:ext>
                </a:extLst>
              </a:tr>
              <a:tr h="421874">
                <a:tc>
                  <a:txBody>
                    <a:bodyPr/>
                    <a:lstStyle/>
                    <a:p>
                      <a:pPr algn="ctr"/>
                      <a:r>
                        <a:rPr lang="tr-TR" sz="1400" dirty="0">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YENİ MAHALLE</a:t>
                      </a:r>
                      <a:endParaRPr lang="tr-TR" sz="1400" b="0"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10.817</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10.396</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21.213</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330268"/>
                  </a:ext>
                </a:extLst>
              </a:tr>
              <a:tr h="421874">
                <a:tc>
                  <a:txBody>
                    <a:bodyPr/>
                    <a:lstStyle/>
                    <a:p>
                      <a:pPr algn="ctr"/>
                      <a:r>
                        <a:rPr lang="tr-TR" sz="1400" dirty="0">
                          <a:latin typeface="Times New Roman" panose="02020603050405020304" pitchFamily="18" charset="0"/>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ATATÜRK MAHALLESİ</a:t>
                      </a:r>
                      <a:endParaRPr lang="tr-TR" sz="1400" b="0"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chemeClr val="tx1"/>
                          </a:solidFill>
                          <a:effectLst/>
                          <a:latin typeface="Times New Roman" panose="02020603050405020304" pitchFamily="18" charset="0"/>
                          <a:cs typeface="Times New Roman" panose="02020603050405020304" pitchFamily="18" charset="0"/>
                        </a:rPr>
                        <a:t>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9.755</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19.755</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5589423"/>
                  </a:ext>
                </a:extLst>
              </a:tr>
              <a:tr h="421874">
                <a:tc>
                  <a:txBody>
                    <a:bodyPr/>
                    <a:lstStyle/>
                    <a:p>
                      <a:pPr algn="ctr"/>
                      <a:r>
                        <a:rPr lang="tr-TR" sz="1400" dirty="0">
                          <a:latin typeface="Times New Roman" panose="02020603050405020304" pitchFamily="18" charset="0"/>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ÇAYIROVA MAHALLESİ</a:t>
                      </a:r>
                      <a:endParaRPr lang="tr-TR" sz="1400" b="0"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6.463</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6.337</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12.800</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236729"/>
                  </a:ext>
                </a:extLst>
              </a:tr>
              <a:tr h="421874">
                <a:tc>
                  <a:txBody>
                    <a:bodyPr/>
                    <a:lstStyle/>
                    <a:p>
                      <a:pPr algn="ctr"/>
                      <a:r>
                        <a:rPr lang="tr-TR" sz="1400" dirty="0">
                          <a:latin typeface="Times New Roman" panose="02020603050405020304" pitchFamily="18" charset="0"/>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EMEK MAHALLESİ</a:t>
                      </a:r>
                      <a:endParaRPr lang="tr-TR" sz="1400" b="0"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chemeClr val="tx1"/>
                          </a:solidFill>
                          <a:effectLst/>
                          <a:latin typeface="Times New Roman" panose="02020603050405020304" pitchFamily="18" charset="0"/>
                          <a:cs typeface="Times New Roman" panose="02020603050405020304" pitchFamily="18" charset="0"/>
                        </a:rPr>
                        <a:t>6.255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chemeClr val="tx1"/>
                          </a:solidFill>
                          <a:effectLst/>
                          <a:latin typeface="Times New Roman" panose="02020603050405020304" pitchFamily="18" charset="0"/>
                          <a:cs typeface="Times New Roman" panose="02020603050405020304" pitchFamily="18" charset="0"/>
                        </a:rPr>
                        <a:t>6.077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12.332</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6431106"/>
                  </a:ext>
                </a:extLst>
              </a:tr>
              <a:tr h="421874">
                <a:tc>
                  <a:txBody>
                    <a:bodyPr/>
                    <a:lstStyle/>
                    <a:p>
                      <a:pPr algn="ctr"/>
                      <a:r>
                        <a:rPr lang="tr-TR" sz="1400" dirty="0">
                          <a:latin typeface="Times New Roman" panose="02020603050405020304" pitchFamily="18" charset="0"/>
                          <a:cs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CUMHURİYET MAHALLESİ</a:t>
                      </a:r>
                      <a:endParaRPr lang="tr-TR" sz="1400" b="0"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5.929</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5.806</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11.735</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2788277"/>
                  </a:ext>
                </a:extLst>
              </a:tr>
              <a:tr h="421874">
                <a:tc>
                  <a:txBody>
                    <a:bodyPr/>
                    <a:lstStyle/>
                    <a:p>
                      <a:pPr algn="ctr"/>
                      <a:r>
                        <a:rPr lang="tr-TR" sz="1400" dirty="0">
                          <a:latin typeface="Times New Roman" panose="02020603050405020304" pitchFamily="18" charset="0"/>
                          <a:cs typeface="Times New Roman" panose="02020603050405020304" pitchFamily="18"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İNÖNÜ MAHALLESİ</a:t>
                      </a:r>
                      <a:endParaRPr lang="tr-TR" sz="1400" b="0"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5.481</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chemeClr val="tx1"/>
                          </a:solidFill>
                          <a:effectLst/>
                          <a:latin typeface="Times New Roman" panose="02020603050405020304" pitchFamily="18" charset="0"/>
                          <a:cs typeface="Times New Roman" panose="02020603050405020304" pitchFamily="18" charset="0"/>
                        </a:rPr>
                        <a:t>5.170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1" i="0" u="none" strike="noStrike" dirty="0">
                          <a:solidFill>
                            <a:srgbClr val="666666"/>
                          </a:solidFill>
                          <a:effectLst/>
                          <a:latin typeface="Times New Roman" panose="02020603050405020304" pitchFamily="18" charset="0"/>
                          <a:cs typeface="Times New Roman" panose="02020603050405020304" pitchFamily="18" charset="0"/>
                        </a:rPr>
                        <a:t>10.651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5715298"/>
                  </a:ext>
                </a:extLst>
              </a:tr>
              <a:tr h="421874">
                <a:tc>
                  <a:txBody>
                    <a:bodyPr/>
                    <a:lstStyle/>
                    <a:p>
                      <a:pPr algn="ctr"/>
                      <a:r>
                        <a:rPr lang="tr-TR" sz="1400" dirty="0">
                          <a:latin typeface="Times New Roman" panose="02020603050405020304" pitchFamily="18" charset="0"/>
                          <a:cs typeface="Times New Roman"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ŞEKERPINAR MAHALLESİ</a:t>
                      </a:r>
                      <a:endParaRPr lang="tr-TR" sz="1400" b="0"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1.453</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1.291</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2.744</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5692815"/>
                  </a:ext>
                </a:extLst>
              </a:tr>
              <a:tr h="421874">
                <a:tc gridSpan="2">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TOPLAM NÜFUS</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fontAlgn="ctr"/>
                      <a:r>
                        <a:rPr lang="tr-TR" sz="2000" b="1" u="none" strike="noStrike" dirty="0">
                          <a:effectLst/>
                          <a:latin typeface="Times New Roman" panose="02020603050405020304" pitchFamily="18" charset="0"/>
                          <a:cs typeface="Times New Roman" panose="02020603050405020304" pitchFamily="18" charset="0"/>
                        </a:rPr>
                        <a:t>TOPLAM NÜFUS</a:t>
                      </a:r>
                      <a:endParaRPr lang="tr-TR" sz="20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76.702</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74.090</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150.792</a:t>
                      </a:r>
                      <a:endParaRPr lang="tr-TR" sz="1400" b="1" i="0" u="none" strike="noStrike" dirty="0">
                        <a:solidFill>
                          <a:srgbClr val="666666"/>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24068474"/>
                  </a:ext>
                </a:extLst>
              </a:tr>
            </a:tbl>
          </a:graphicData>
        </a:graphic>
      </p:graphicFrame>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 name="Slayt Numarası Yer Tutucusu 5">
            <a:extLst>
              <a:ext uri="{FF2B5EF4-FFF2-40B4-BE49-F238E27FC236}">
                <a16:creationId xmlns:a16="http://schemas.microsoft.com/office/drawing/2014/main" id="{27CDD7F2-946E-29A0-5A4F-04A0A26B9A66}"/>
              </a:ext>
            </a:extLst>
          </p:cNvPr>
          <p:cNvSpPr>
            <a:spLocks noGrp="1"/>
          </p:cNvSpPr>
          <p:nvPr>
            <p:ph type="sldNum" idx="12"/>
          </p:nvPr>
        </p:nvSpPr>
        <p:spPr/>
        <p:txBody>
          <a:bodyPr/>
          <a:lstStyle/>
          <a:p>
            <a:pPr algn="r"/>
            <a:fld id="{4C66CDD5-FB62-4212-8535-01DC6434EC81}" type="slidenum">
              <a:rPr lang="tr-TR" spc="-1" smtClean="0"/>
              <a:pPr algn="r"/>
              <a:t>6</a:t>
            </a:fld>
            <a:endParaRPr lang="tr-TR" spc="-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600636" y="2578021"/>
            <a:ext cx="7059706"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smtClean="0">
                <a:ln>
                  <a:noFill/>
                </a:ln>
                <a:solidFill>
                  <a:srgbClr val="C00000"/>
                </a:solidFill>
                <a:effectLst/>
                <a:uLnTx/>
                <a:uFillTx/>
                <a:latin typeface="Times New Roman"/>
              </a:rPr>
              <a:t>ŞEKERPINAR ÇORÇOR DERESİ ISLAHI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520" y="3140752"/>
            <a:ext cx="7262985" cy="2471171"/>
          </a:xfrm>
          <a:prstGeom prst="rect">
            <a:avLst/>
          </a:prstGeom>
          <a:ln>
            <a:noFill/>
          </a:ln>
          <a:effectLst>
            <a:outerShdw blurRad="190500" algn="tl" rotWithShape="0">
              <a:srgbClr val="000000">
                <a:alpha val="70000"/>
              </a:srgbClr>
            </a:outerShdw>
          </a:effectLst>
        </p:spPr>
      </p:pic>
      <p:sp>
        <p:nvSpPr>
          <p:cNvPr id="9" name="Dikdörtgen 1"/>
          <p:cNvSpPr/>
          <p:nvPr/>
        </p:nvSpPr>
        <p:spPr>
          <a:xfrm>
            <a:off x="1495908" y="5861766"/>
            <a:ext cx="6544207" cy="133993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smtClean="0">
                <a:ln>
                  <a:noFill/>
                </a:ln>
                <a:solidFill>
                  <a:srgbClr val="000000"/>
                </a:solidFill>
                <a:effectLst/>
                <a:uLnTx/>
                <a:uFillTx/>
                <a:latin typeface="Times New Roman"/>
              </a:rPr>
              <a:t>18 km uzunluğunda dere ıslahı. %100 oranında tamamlanmış olup, hizmete açılmıştır.</a:t>
            </a:r>
            <a:endParaRPr kumimoji="0" lang="tr-TR" sz="2800" b="0" i="0" u="none" strike="noStrike" kern="1200" cap="none" spc="-1" normalizeH="0" baseline="0" noProof="0" dirty="0">
              <a:ln>
                <a:noFill/>
              </a:ln>
              <a:solidFill>
                <a:prstClr val="black"/>
              </a:solidFill>
              <a:effectLst/>
              <a:uLnTx/>
              <a:uFillTx/>
              <a:latin typeface="Arial"/>
            </a:endParaRPr>
          </a:p>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endParaRPr kumimoji="0" lang="tr-TR" sz="24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5384110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2144555" y="6023131"/>
            <a:ext cx="5215440" cy="13784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smtClean="0">
                <a:ln>
                  <a:noFill/>
                </a:ln>
                <a:solidFill>
                  <a:srgbClr val="000000"/>
                </a:solidFill>
                <a:effectLst/>
                <a:uLnTx/>
                <a:uFillTx/>
                <a:latin typeface="Times New Roman"/>
              </a:rPr>
              <a:t>4.760.000 m²</a:t>
            </a:r>
            <a:r>
              <a:rPr kumimoji="0" lang="tr-TR" sz="2400" b="0" i="0" u="none" strike="noStrike" kern="1200" cap="none" spc="-26" normalizeH="0" noProof="0" dirty="0" smtClean="0">
                <a:ln>
                  <a:noFill/>
                </a:ln>
                <a:solidFill>
                  <a:srgbClr val="000000"/>
                </a:solidFill>
                <a:effectLst/>
                <a:uLnTx/>
                <a:uFillTx/>
                <a:latin typeface="Times New Roman"/>
              </a:rPr>
              <a:t> </a:t>
            </a:r>
            <a:r>
              <a:rPr kumimoji="0" lang="tr-TR" sz="2400" b="0" i="0" u="none" strike="noStrike" kern="1200" cap="none" spc="-26" normalizeH="0" baseline="0" noProof="0" dirty="0" smtClean="0">
                <a:ln>
                  <a:noFill/>
                </a:ln>
                <a:solidFill>
                  <a:srgbClr val="000000"/>
                </a:solidFill>
                <a:effectLst/>
                <a:uLnTx/>
                <a:uFillTx/>
                <a:latin typeface="Times New Roman"/>
              </a:rPr>
              <a:t>– 5.000 hak </a:t>
            </a:r>
            <a:r>
              <a:rPr kumimoji="0" lang="tr-TR" sz="2400" b="0" i="0" u="none" strike="noStrike" kern="1200" cap="none" spc="-26" normalizeH="0" baseline="0" noProof="0" dirty="0" smtClean="0">
                <a:ln>
                  <a:noFill/>
                </a:ln>
                <a:solidFill>
                  <a:srgbClr val="000000"/>
                </a:solidFill>
                <a:effectLst/>
                <a:uLnTx/>
                <a:uFillTx/>
                <a:latin typeface="Times New Roman"/>
              </a:rPr>
              <a:t>sahibi</a:t>
            </a:r>
          </a:p>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lang="tr-TR" sz="2400" spc="-26" dirty="0" smtClean="0">
                <a:solidFill>
                  <a:srgbClr val="000000"/>
                </a:solidFill>
                <a:latin typeface="Times New Roman"/>
              </a:rPr>
              <a:t>Tamamlanıp tapu teslimi yapılmıştır.</a:t>
            </a:r>
            <a:endParaRPr kumimoji="0" lang="tr-TR" sz="2800" b="0" i="0" u="none" strike="noStrike" kern="1200" cap="none" spc="-1" normalizeH="0" baseline="0" noProof="0" dirty="0">
              <a:ln>
                <a:noFill/>
              </a:ln>
              <a:solidFill>
                <a:prstClr val="black"/>
              </a:solidFill>
              <a:effectLst/>
              <a:uLnTx/>
              <a:uFillTx/>
              <a:latin typeface="Arial"/>
            </a:endParaRPr>
          </a:p>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946080" y="2502828"/>
            <a:ext cx="7059706"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smtClean="0">
                <a:ln>
                  <a:noFill/>
                </a:ln>
                <a:solidFill>
                  <a:srgbClr val="C00000"/>
                </a:solidFill>
                <a:effectLst/>
                <a:uLnTx/>
                <a:uFillTx/>
                <a:latin typeface="Times New Roman"/>
              </a:rPr>
              <a:t>ŞEKERPINAR 5. BÖLGEDE ŞUYULANDIRMA</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520" y="3232383"/>
            <a:ext cx="7231511" cy="24604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20429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545308" y="5833629"/>
            <a:ext cx="7962198" cy="177082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r>
              <a:rPr kumimoji="0" lang="tr-TR" sz="2800" b="0" i="0" u="none" strike="noStrike" kern="1200" cap="none" spc="-26" normalizeH="0" baseline="0" noProof="0" dirty="0">
                <a:ln>
                  <a:noFill/>
                </a:ln>
                <a:solidFill>
                  <a:srgbClr val="000000"/>
                </a:solidFill>
                <a:effectLst/>
                <a:uLnTx/>
                <a:uFillTx/>
                <a:latin typeface="Times New Roman"/>
              </a:rPr>
              <a:t>	</a:t>
            </a:r>
            <a:r>
              <a:rPr kumimoji="0" lang="tr-TR" sz="2400" b="0" i="0" u="none" strike="noStrike" kern="1200" cap="none" spc="-26" normalizeH="0" baseline="0" noProof="0" dirty="0">
                <a:ln>
                  <a:noFill/>
                </a:ln>
                <a:solidFill>
                  <a:srgbClr val="000000"/>
                </a:solidFill>
                <a:effectLst/>
                <a:uLnTx/>
                <a:uFillTx/>
                <a:latin typeface="Times New Roman"/>
              </a:rPr>
              <a:t>Akse </a:t>
            </a:r>
            <a:r>
              <a:rPr kumimoji="0" lang="tr-TR" sz="2400" b="0" i="0" u="none" strike="noStrike" kern="1200" cap="none" spc="-26" normalizeH="0" baseline="0" noProof="0" dirty="0" smtClean="0">
                <a:ln>
                  <a:noFill/>
                </a:ln>
                <a:solidFill>
                  <a:srgbClr val="000000"/>
                </a:solidFill>
                <a:effectLst/>
                <a:uLnTx/>
                <a:uFillTx/>
                <a:latin typeface="Times New Roman"/>
              </a:rPr>
              <a:t>Mahallemizde </a:t>
            </a:r>
            <a:r>
              <a:rPr kumimoji="0" lang="tr-TR" sz="2400" b="0" i="0" u="none" strike="noStrike" kern="1200" cap="none" spc="-26" normalizeH="0" baseline="0" noProof="0" dirty="0">
                <a:ln>
                  <a:noFill/>
                </a:ln>
                <a:solidFill>
                  <a:srgbClr val="000000"/>
                </a:solidFill>
                <a:effectLst/>
                <a:uLnTx/>
                <a:uFillTx/>
                <a:latin typeface="Times New Roman"/>
              </a:rPr>
              <a:t>10.594 m² alan üzerine inşa edilecektir. Projesi tamamlandı, </a:t>
            </a:r>
            <a:r>
              <a:rPr kumimoji="0" lang="tr-TR" sz="2400" b="0" i="0" u="none" strike="noStrike" kern="1200" cap="none" spc="-26" normalizeH="0" baseline="0" noProof="0" dirty="0" smtClean="0">
                <a:ln>
                  <a:noFill/>
                </a:ln>
                <a:solidFill>
                  <a:srgbClr val="000000"/>
                </a:solidFill>
                <a:effectLst/>
                <a:uLnTx/>
                <a:uFillTx/>
                <a:latin typeface="Times New Roman"/>
              </a:rPr>
              <a:t>2024 yılı</a:t>
            </a:r>
            <a:r>
              <a:rPr kumimoji="0" lang="tr-TR" sz="2400" b="0" i="0" u="none" strike="noStrike" kern="1200" cap="none" spc="-26" normalizeH="0" noProof="0" dirty="0" smtClean="0">
                <a:ln>
                  <a:noFill/>
                </a:ln>
                <a:solidFill>
                  <a:srgbClr val="000000"/>
                </a:solidFill>
                <a:effectLst/>
                <a:uLnTx/>
                <a:uFillTx/>
                <a:latin typeface="Times New Roman"/>
              </a:rPr>
              <a:t> yatırım programında </a:t>
            </a:r>
            <a:r>
              <a:rPr kumimoji="0" lang="tr-TR" sz="2400" b="0" i="0" u="none" strike="noStrike" kern="1200" cap="none" spc="-26" normalizeH="0" baseline="0" noProof="0" dirty="0" smtClean="0">
                <a:ln>
                  <a:noFill/>
                </a:ln>
                <a:solidFill>
                  <a:srgbClr val="000000"/>
                </a:solidFill>
                <a:effectLst/>
                <a:uLnTx/>
                <a:uFillTx/>
                <a:latin typeface="Times New Roman"/>
              </a:rPr>
              <a:t>ihaleye </a:t>
            </a:r>
            <a:r>
              <a:rPr kumimoji="0" lang="tr-TR" sz="2400" b="0" i="0" u="none" strike="noStrike" kern="1200" cap="none" spc="-26" normalizeH="0" baseline="0" noProof="0" dirty="0">
                <a:ln>
                  <a:noFill/>
                </a:ln>
                <a:solidFill>
                  <a:srgbClr val="000000"/>
                </a:solidFill>
                <a:effectLst/>
                <a:uLnTx/>
                <a:uFillTx/>
                <a:latin typeface="Times New Roman"/>
              </a:rPr>
              <a:t>çıkılacak.</a:t>
            </a:r>
            <a:endParaRPr kumimoji="0" lang="tr-TR" sz="2400" b="0" i="0" u="none" strike="noStrike" kern="1200" cap="none" spc="-1" normalizeH="0" baseline="0" noProof="0" dirty="0">
              <a:ln>
                <a:noFill/>
              </a:ln>
              <a:solidFill>
                <a:prstClr val="black"/>
              </a:solidFill>
              <a:effectLst/>
              <a:uLnTx/>
              <a:uFillTx/>
              <a:latin typeface="Arial"/>
            </a:endParaRPr>
          </a:p>
          <a:p>
            <a:pPr marL="12240" marR="0" lvl="0" indent="0" algn="ctr" defTabSz="914400" rtl="0" eaLnBrk="1" fontAlgn="auto" latinLnBrk="0" hangingPunct="1">
              <a:lnSpc>
                <a:spcPct val="100000"/>
              </a:lnSpc>
              <a:spcBef>
                <a:spcPts val="1054"/>
              </a:spcBef>
              <a:spcAft>
                <a:spcPts val="0"/>
              </a:spcAft>
              <a:buClrTx/>
              <a:buSzTx/>
              <a:buFontTx/>
              <a:buNone/>
              <a:tabLst>
                <a:tab pos="321840" algn="l"/>
                <a:tab pos="322560" algn="l"/>
              </a:tabLst>
              <a:defRPr/>
            </a:pP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314308" y="2564974"/>
            <a:ext cx="640044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KÜLTÜR EVİ ve AMFİ TİYATRO</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520" y="3191400"/>
            <a:ext cx="7058584" cy="24077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27549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dirty="0">
                <a:ln>
                  <a:noFill/>
                </a:ln>
                <a:solidFill>
                  <a:srgbClr val="000000"/>
                </a:solidFill>
                <a:effectLst/>
                <a:uLnTx/>
                <a:uFillTx/>
                <a:latin typeface="Trebuchet MS"/>
              </a:rPr>
              <a:t> </a:t>
            </a:r>
            <a:endParaRPr kumimoji="0" lang="tr-TR"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dirty="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dirty="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dirty="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378172" y="5552104"/>
            <a:ext cx="8621104" cy="94239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marR="0" lvl="0" indent="0" algn="ctr" defTabSz="914400" rtl="0" eaLnBrk="1" fontAlgn="auto" latinLnBrk="0" hangingPunct="1">
              <a:lnSpc>
                <a:spcPct val="100000"/>
              </a:lnSpc>
              <a:spcBef>
                <a:spcPts val="400"/>
              </a:spcBef>
              <a:spcAft>
                <a:spcPts val="0"/>
              </a:spcAft>
              <a:buClrTx/>
              <a:buSzTx/>
              <a:buFontTx/>
              <a:buNone/>
              <a:tabLst>
                <a:tab pos="321840" algn="l"/>
                <a:tab pos="322560" algn="l"/>
              </a:tabLst>
              <a:defRPr/>
            </a:pPr>
            <a:r>
              <a:rPr kumimoji="0" lang="tr-TR" sz="2400" b="0" i="0" u="none" strike="noStrike" kern="1200" cap="none" spc="-26" normalizeH="0" baseline="0" noProof="0" dirty="0" err="1">
                <a:ln>
                  <a:noFill/>
                </a:ln>
                <a:solidFill>
                  <a:srgbClr val="000000"/>
                </a:solidFill>
                <a:effectLst/>
                <a:uLnTx/>
                <a:uFillTx/>
                <a:latin typeface="Times New Roman"/>
              </a:rPr>
              <a:t>Şekerpınar</a:t>
            </a:r>
            <a:r>
              <a:rPr kumimoji="0" lang="tr-TR" sz="2800" b="0" i="0" u="none" strike="noStrike" kern="1200" cap="none" spc="-26" normalizeH="0" baseline="0" noProof="0" dirty="0">
                <a:ln>
                  <a:noFill/>
                </a:ln>
                <a:solidFill>
                  <a:srgbClr val="000000"/>
                </a:solidFill>
                <a:effectLst/>
                <a:uLnTx/>
                <a:uFillTx/>
                <a:latin typeface="Times New Roman"/>
              </a:rPr>
              <a:t> </a:t>
            </a:r>
            <a:r>
              <a:rPr kumimoji="0" lang="tr-TR" sz="2400" b="0" i="0" u="none" strike="noStrike" kern="1200" cap="none" spc="-26" normalizeH="0" baseline="0" noProof="0" dirty="0" smtClean="0">
                <a:ln>
                  <a:noFill/>
                </a:ln>
                <a:solidFill>
                  <a:srgbClr val="000000"/>
                </a:solidFill>
                <a:effectLst/>
                <a:uLnTx/>
                <a:uFillTx/>
                <a:latin typeface="Times New Roman"/>
              </a:rPr>
              <a:t>Mahallemizde </a:t>
            </a:r>
            <a:r>
              <a:rPr kumimoji="0" lang="tr-TR" sz="2400" b="0" i="0" u="none" strike="noStrike" kern="1200" cap="none" spc="-26" normalizeH="0" baseline="0" noProof="0" dirty="0">
                <a:ln>
                  <a:noFill/>
                </a:ln>
                <a:solidFill>
                  <a:srgbClr val="000000"/>
                </a:solidFill>
                <a:effectLst/>
                <a:uLnTx/>
                <a:uFillTx/>
                <a:latin typeface="Times New Roman"/>
              </a:rPr>
              <a:t>65.529 m² alan üzerine </a:t>
            </a:r>
          </a:p>
          <a:p>
            <a:pPr marL="12240" marR="0" lvl="0" indent="0" algn="ctr" defTabSz="914400" rtl="0" eaLnBrk="1" fontAlgn="auto" latinLnBrk="0" hangingPunct="1">
              <a:lnSpc>
                <a:spcPct val="100000"/>
              </a:lnSpc>
              <a:spcBef>
                <a:spcPts val="400"/>
              </a:spcBef>
              <a:spcAft>
                <a:spcPts val="0"/>
              </a:spcAft>
              <a:buClrTx/>
              <a:buSzTx/>
              <a:buFontTx/>
              <a:buNone/>
              <a:tabLst>
                <a:tab pos="321840" algn="l"/>
                <a:tab pos="322560" algn="l"/>
              </a:tabLst>
              <a:defRPr/>
            </a:pPr>
            <a:r>
              <a:rPr kumimoji="0" lang="tr-TR" sz="2400" b="0" i="0" u="none" strike="noStrike" kern="1200" cap="none" spc="-26" normalizeH="0" baseline="0" noProof="0" dirty="0">
                <a:ln>
                  <a:noFill/>
                </a:ln>
                <a:solidFill>
                  <a:srgbClr val="000000"/>
                </a:solidFill>
                <a:effectLst/>
                <a:uLnTx/>
                <a:uFillTx/>
                <a:latin typeface="Times New Roman"/>
              </a:rPr>
              <a:t>inşa edilmektedir. Proje </a:t>
            </a:r>
            <a:r>
              <a:rPr kumimoji="0" lang="tr-TR" sz="2400" b="0" i="0" u="none" strike="noStrike" kern="1200" cap="none" spc="-26" normalizeH="0" baseline="0" noProof="0" dirty="0" smtClean="0">
                <a:ln>
                  <a:noFill/>
                </a:ln>
                <a:solidFill>
                  <a:srgbClr val="000000"/>
                </a:solidFill>
                <a:effectLst/>
                <a:uLnTx/>
                <a:uFillTx/>
                <a:latin typeface="Times New Roman"/>
              </a:rPr>
              <a:t>%5 oranında </a:t>
            </a:r>
            <a:r>
              <a:rPr kumimoji="0" lang="tr-TR" sz="2400" b="0" i="0" u="none" strike="noStrike" kern="1200" cap="none" spc="-26" normalizeH="0" baseline="0" noProof="0" dirty="0">
                <a:ln>
                  <a:noFill/>
                </a:ln>
                <a:solidFill>
                  <a:srgbClr val="000000"/>
                </a:solidFill>
                <a:effectLst/>
                <a:uLnTx/>
                <a:uFillTx/>
                <a:latin typeface="Times New Roman"/>
              </a:rPr>
              <a:t>tamamlanmıştır.</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578223" y="2389320"/>
            <a:ext cx="4818713" cy="4561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KÜÇÜK SANAYİ SİTESİ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520" y="3040206"/>
            <a:ext cx="7160315" cy="24168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565535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772319"/>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76018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723406" y="5774638"/>
            <a:ext cx="7953233" cy="17067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200"/>
              </a:spcBef>
              <a:spcAft>
                <a:spcPts val="0"/>
              </a:spcAft>
              <a:buClrTx/>
              <a:buSzTx/>
              <a:buFontTx/>
              <a:buNone/>
              <a:tabLst>
                <a:tab pos="321840" algn="l"/>
                <a:tab pos="322560" algn="l"/>
              </a:tabLst>
              <a:defRPr/>
            </a:pPr>
            <a:r>
              <a:rPr kumimoji="0" lang="tr-TR" sz="1800" b="0" i="0" u="none" strike="noStrike" kern="1200" cap="none" spc="-26" normalizeH="0" baseline="0" noProof="0" dirty="0">
                <a:ln>
                  <a:noFill/>
                </a:ln>
                <a:solidFill>
                  <a:srgbClr val="000000"/>
                </a:solidFill>
                <a:effectLst/>
                <a:uLnTx/>
                <a:uFillTx/>
                <a:latin typeface="Times New Roman"/>
              </a:rPr>
              <a:t>	</a:t>
            </a:r>
            <a:r>
              <a:rPr kumimoji="0" lang="tr-TR" sz="1600" b="0" i="0" u="none" strike="noStrike" kern="1200" cap="none" spc="-26" normalizeH="0" baseline="0" noProof="0" dirty="0">
                <a:ln>
                  <a:noFill/>
                </a:ln>
                <a:solidFill>
                  <a:srgbClr val="000000"/>
                </a:solidFill>
                <a:effectLst/>
                <a:uLnTx/>
                <a:uFillTx/>
                <a:latin typeface="Times New Roman"/>
              </a:rPr>
              <a:t>Cumhuriyet </a:t>
            </a:r>
            <a:r>
              <a:rPr kumimoji="0" lang="tr-TR" sz="1600" b="0" i="0" u="none" strike="noStrike" kern="1200" cap="none" spc="-26" normalizeH="0" baseline="0" noProof="0" dirty="0" smtClean="0">
                <a:ln>
                  <a:noFill/>
                </a:ln>
                <a:solidFill>
                  <a:srgbClr val="000000"/>
                </a:solidFill>
                <a:effectLst/>
                <a:uLnTx/>
                <a:uFillTx/>
                <a:latin typeface="Times New Roman"/>
              </a:rPr>
              <a:t>Mahallemizde </a:t>
            </a:r>
            <a:r>
              <a:rPr kumimoji="0" lang="tr-TR" sz="1600" b="0" i="0" u="none" strike="noStrike" kern="1200" cap="none" spc="-26" normalizeH="0" baseline="0" noProof="0" dirty="0">
                <a:ln>
                  <a:noFill/>
                </a:ln>
                <a:solidFill>
                  <a:srgbClr val="000000"/>
                </a:solidFill>
                <a:effectLst/>
                <a:uLnTx/>
                <a:uFillTx/>
                <a:latin typeface="Times New Roman"/>
              </a:rPr>
              <a:t>inşa edilmektedir. Küçük Sanayi </a:t>
            </a:r>
            <a:r>
              <a:rPr kumimoji="0" lang="tr-TR" sz="1600" b="0" i="0" u="none" strike="noStrike" kern="1200" cap="none" spc="-26" normalizeH="0" baseline="0" noProof="0" dirty="0" err="1">
                <a:ln>
                  <a:noFill/>
                </a:ln>
                <a:solidFill>
                  <a:srgbClr val="000000"/>
                </a:solidFill>
                <a:effectLst/>
                <a:uLnTx/>
                <a:uFillTx/>
                <a:latin typeface="Times New Roman"/>
              </a:rPr>
              <a:t>Sitesi+Toplu</a:t>
            </a:r>
            <a:r>
              <a:rPr kumimoji="0" lang="tr-TR" sz="1600" b="0" i="0" u="none" strike="noStrike" kern="1200" cap="none" spc="-26" normalizeH="0" baseline="0" noProof="0" dirty="0">
                <a:ln>
                  <a:noFill/>
                </a:ln>
                <a:solidFill>
                  <a:srgbClr val="000000"/>
                </a:solidFill>
                <a:effectLst/>
                <a:uLnTx/>
                <a:uFillTx/>
                <a:latin typeface="Times New Roman"/>
              </a:rPr>
              <a:t> Konut inşaat </a:t>
            </a:r>
          </a:p>
          <a:p>
            <a:pPr marL="0" marR="0" lvl="0" indent="0" algn="ctr" defTabSz="914400" rtl="0" eaLnBrk="1" fontAlgn="auto" latinLnBrk="0" hangingPunct="1">
              <a:lnSpc>
                <a:spcPct val="100000"/>
              </a:lnSpc>
              <a:spcBef>
                <a:spcPts val="200"/>
              </a:spcBef>
              <a:spcAft>
                <a:spcPts val="0"/>
              </a:spcAft>
              <a:buClrTx/>
              <a:buSzTx/>
              <a:buFontTx/>
              <a:buNone/>
              <a:tabLst>
                <a:tab pos="321840" algn="l"/>
                <a:tab pos="322560" algn="l"/>
              </a:tabLst>
              <a:defRPr/>
            </a:pPr>
            <a:r>
              <a:rPr kumimoji="0" lang="tr-TR" sz="1600" b="0" i="0" u="none" strike="noStrike" kern="1200" cap="none" spc="-26" normalizeH="0" baseline="0" noProof="0" dirty="0">
                <a:ln>
                  <a:noFill/>
                </a:ln>
                <a:solidFill>
                  <a:srgbClr val="000000"/>
                </a:solidFill>
                <a:effectLst/>
                <a:uLnTx/>
                <a:uFillTx/>
                <a:latin typeface="Times New Roman"/>
              </a:rPr>
              <a:t>alanı: 80.700 m² Küçük Sanayi Sitesi projeleri hazırlandı, imar uygulaması yapılacak.</a:t>
            </a:r>
          </a:p>
          <a:p>
            <a:pPr marL="0" marR="0" lvl="0" indent="0" algn="ctr" defTabSz="914400" rtl="0" eaLnBrk="1" fontAlgn="auto" latinLnBrk="0" hangingPunct="1">
              <a:lnSpc>
                <a:spcPct val="100000"/>
              </a:lnSpc>
              <a:spcBef>
                <a:spcPts val="200"/>
              </a:spcBef>
              <a:spcAft>
                <a:spcPts val="0"/>
              </a:spcAft>
              <a:buClrTx/>
              <a:buSzTx/>
              <a:buFontTx/>
              <a:buNone/>
              <a:tabLst>
                <a:tab pos="321840" algn="l"/>
                <a:tab pos="322560" algn="l"/>
              </a:tabLst>
              <a:defRPr/>
            </a:pPr>
            <a:r>
              <a:rPr lang="tr-TR" sz="1600" spc="-26" dirty="0" smtClean="0">
                <a:solidFill>
                  <a:srgbClr val="000000"/>
                </a:solidFill>
                <a:latin typeface="Times New Roman"/>
              </a:rPr>
              <a:t>Rezerv t</a:t>
            </a:r>
            <a:r>
              <a:rPr kumimoji="0" lang="tr-TR" sz="1600" b="0" i="0" u="none" strike="noStrike" kern="1200" cap="none" spc="-26" normalizeH="0" baseline="0" noProof="0" dirty="0" err="1" smtClean="0">
                <a:ln>
                  <a:noFill/>
                </a:ln>
                <a:solidFill>
                  <a:srgbClr val="000000"/>
                </a:solidFill>
                <a:effectLst/>
                <a:uLnTx/>
                <a:uFillTx/>
                <a:latin typeface="Times New Roman"/>
              </a:rPr>
              <a:t>oplu</a:t>
            </a:r>
            <a:r>
              <a:rPr kumimoji="0" lang="tr-TR" sz="1600" b="0" i="0" u="none" strike="noStrike" kern="1200" cap="none" spc="-26" normalizeH="0" baseline="0" noProof="0" dirty="0" smtClean="0">
                <a:ln>
                  <a:noFill/>
                </a:ln>
                <a:solidFill>
                  <a:srgbClr val="000000"/>
                </a:solidFill>
                <a:effectLst/>
                <a:uLnTx/>
                <a:uFillTx/>
                <a:latin typeface="Times New Roman"/>
              </a:rPr>
              <a:t> </a:t>
            </a:r>
            <a:r>
              <a:rPr kumimoji="0" lang="tr-TR" sz="1600" b="0" i="0" u="none" strike="noStrike" kern="1200" cap="none" spc="-26" normalizeH="0" baseline="0" noProof="0" dirty="0">
                <a:ln>
                  <a:noFill/>
                </a:ln>
                <a:solidFill>
                  <a:srgbClr val="000000"/>
                </a:solidFill>
                <a:effectLst/>
                <a:uLnTx/>
                <a:uFillTx/>
                <a:latin typeface="Times New Roman"/>
              </a:rPr>
              <a:t>konut alanı </a:t>
            </a:r>
            <a:r>
              <a:rPr kumimoji="0" lang="tr-TR" sz="1600" b="0" i="0" u="none" strike="noStrike" kern="1200" cap="none" spc="-26" normalizeH="0" baseline="0" noProof="0" dirty="0" smtClean="0">
                <a:ln>
                  <a:noFill/>
                </a:ln>
                <a:solidFill>
                  <a:srgbClr val="000000"/>
                </a:solidFill>
                <a:effectLst/>
                <a:uLnTx/>
                <a:uFillTx/>
                <a:latin typeface="Times New Roman"/>
              </a:rPr>
              <a:t>2023 Şubat </a:t>
            </a:r>
            <a:r>
              <a:rPr kumimoji="0" lang="tr-TR" sz="1600" b="0" i="0" u="none" strike="noStrike" kern="1200" cap="none" spc="-26" normalizeH="0" baseline="0" noProof="0" dirty="0">
                <a:ln>
                  <a:noFill/>
                </a:ln>
                <a:solidFill>
                  <a:srgbClr val="000000"/>
                </a:solidFill>
                <a:effectLst/>
                <a:uLnTx/>
                <a:uFillTx/>
                <a:latin typeface="Times New Roman"/>
              </a:rPr>
              <a:t>ayında ihalesi yapıldı. </a:t>
            </a:r>
            <a:r>
              <a:rPr kumimoji="0" lang="tr-TR" sz="1600" b="0" i="0" u="none" strike="noStrike" kern="1200" cap="none" spc="-26" normalizeH="0" baseline="0" noProof="0" dirty="0" smtClean="0">
                <a:ln>
                  <a:noFill/>
                </a:ln>
                <a:solidFill>
                  <a:srgbClr val="000000"/>
                </a:solidFill>
                <a:effectLst/>
                <a:uLnTx/>
                <a:uFillTx/>
                <a:latin typeface="Times New Roman"/>
              </a:rPr>
              <a:t>6 blok, 123 daire, 4 dükkandan oluşuyor. Çalışmalar %100 </a:t>
            </a:r>
            <a:r>
              <a:rPr kumimoji="0" lang="tr-TR" sz="1600" b="0" i="0" u="none" strike="noStrike" kern="1200" cap="none" spc="-26" normalizeH="0" baseline="0" noProof="0" dirty="0">
                <a:ln>
                  <a:noFill/>
                </a:ln>
                <a:solidFill>
                  <a:srgbClr val="000000"/>
                </a:solidFill>
                <a:effectLst/>
                <a:uLnTx/>
                <a:uFillTx/>
                <a:latin typeface="Times New Roman"/>
              </a:rPr>
              <a:t>oranında tamamlandı</a:t>
            </a:r>
            <a:r>
              <a:rPr kumimoji="0" lang="tr-TR" sz="1600" b="0" i="0" u="none" strike="noStrike" kern="1200" cap="none" spc="-26" normalizeH="0" baseline="0" noProof="0" dirty="0" smtClean="0">
                <a:ln>
                  <a:noFill/>
                </a:ln>
                <a:solidFill>
                  <a:srgbClr val="000000"/>
                </a:solidFill>
                <a:effectLst/>
                <a:uLnTx/>
                <a:uFillTx/>
                <a:latin typeface="Times New Roman"/>
              </a:rPr>
              <a:t>. Hak sahipleriyle görüşme ve</a:t>
            </a:r>
            <a:r>
              <a:rPr kumimoji="0" lang="tr-TR" sz="1600" b="0" i="0" u="none" strike="noStrike" kern="1200" cap="none" spc="-26" normalizeH="0" noProof="0" dirty="0" smtClean="0">
                <a:ln>
                  <a:noFill/>
                </a:ln>
                <a:solidFill>
                  <a:srgbClr val="000000"/>
                </a:solidFill>
                <a:effectLst/>
                <a:uLnTx/>
                <a:uFillTx/>
                <a:latin typeface="Times New Roman"/>
              </a:rPr>
              <a:t> anlaşma aşaması tamamlandı.</a:t>
            </a:r>
            <a:endParaRPr kumimoji="0" lang="tr-TR" sz="1600" b="0" i="0" u="none" strike="noStrike" kern="1200" cap="none" spc="-26" normalizeH="0" baseline="0" noProof="0" dirty="0">
              <a:ln>
                <a:noFill/>
              </a:ln>
              <a:solidFill>
                <a:srgbClr val="000000"/>
              </a:solidFill>
              <a:effectLst/>
              <a:uLnTx/>
              <a:uFillTx/>
              <a:latin typeface="Times New Roman"/>
            </a:endParaRPr>
          </a:p>
          <a:p>
            <a:pPr marL="0" marR="0" lvl="0" indent="0" algn="ctr" defTabSz="914400" rtl="0" eaLnBrk="1" fontAlgn="auto" latinLnBrk="0" hangingPunct="1">
              <a:lnSpc>
                <a:spcPct val="100000"/>
              </a:lnSpc>
              <a:spcBef>
                <a:spcPts val="200"/>
              </a:spcBef>
              <a:spcAft>
                <a:spcPts val="0"/>
              </a:spcAft>
              <a:buClrTx/>
              <a:buSzTx/>
              <a:buFontTx/>
              <a:buNone/>
              <a:tabLst>
                <a:tab pos="321840" algn="l"/>
                <a:tab pos="322560" algn="l"/>
              </a:tabLst>
              <a:defRPr/>
            </a:pPr>
            <a:endParaRPr kumimoji="0" lang="tr-TR" sz="18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446542" y="2286046"/>
            <a:ext cx="8480068"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ÇEVRE, ŞEHİRCİLİK VE İKLİM DEĞİŞİKLİĞİ BAKANLIĞI KÜÇÜK SANAYİ SİTESİ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691" y="3192140"/>
            <a:ext cx="7058584" cy="24077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56425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724197" y="5803249"/>
            <a:ext cx="7883229" cy="166823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err="1" smtClean="0">
                <a:ln>
                  <a:noFill/>
                </a:ln>
                <a:solidFill>
                  <a:srgbClr val="000000"/>
                </a:solidFill>
                <a:effectLst/>
                <a:uLnTx/>
                <a:uFillTx/>
                <a:latin typeface="Times New Roman"/>
              </a:rPr>
              <a:t>Şekerpınar</a:t>
            </a:r>
            <a:r>
              <a:rPr kumimoji="0" lang="tr-TR" sz="2800" b="0" i="0" u="none" strike="noStrike" kern="1200" cap="none" spc="-26" normalizeH="0" baseline="0" noProof="0" dirty="0" smtClean="0">
                <a:ln>
                  <a:noFill/>
                </a:ln>
                <a:solidFill>
                  <a:srgbClr val="000000"/>
                </a:solidFill>
                <a:effectLst/>
                <a:uLnTx/>
                <a:uFillTx/>
                <a:latin typeface="Times New Roman"/>
              </a:rPr>
              <a:t> </a:t>
            </a:r>
            <a:r>
              <a:rPr kumimoji="0" lang="tr-TR" sz="2400" b="0" i="0" u="none" strike="noStrike" kern="1200" cap="none" spc="-26" normalizeH="0" baseline="0" noProof="0" dirty="0" smtClean="0">
                <a:ln>
                  <a:noFill/>
                </a:ln>
                <a:solidFill>
                  <a:srgbClr val="000000"/>
                </a:solidFill>
                <a:effectLst/>
                <a:uLnTx/>
                <a:uFillTx/>
                <a:latin typeface="Times New Roman"/>
              </a:rPr>
              <a:t>Mahallemizde </a:t>
            </a:r>
            <a:r>
              <a:rPr kumimoji="0" lang="tr-TR" sz="2400" b="0" i="0" u="none" strike="noStrike" kern="1200" cap="none" spc="-26" normalizeH="0" baseline="0" noProof="0" dirty="0">
                <a:ln>
                  <a:noFill/>
                </a:ln>
                <a:solidFill>
                  <a:srgbClr val="000000"/>
                </a:solidFill>
                <a:effectLst/>
                <a:uLnTx/>
                <a:uFillTx/>
                <a:latin typeface="Times New Roman"/>
              </a:rPr>
              <a:t>7.957 m² alan üzerine inşa </a:t>
            </a:r>
            <a:r>
              <a:rPr kumimoji="0" lang="tr-TR" sz="2400" b="0" i="0" u="none" strike="noStrike" kern="1200" cap="none" spc="-26" normalizeH="0" baseline="0" noProof="0" dirty="0" smtClean="0">
                <a:ln>
                  <a:noFill/>
                </a:ln>
                <a:solidFill>
                  <a:srgbClr val="000000"/>
                </a:solidFill>
                <a:effectLst/>
                <a:uLnTx/>
                <a:uFillTx/>
                <a:latin typeface="Times New Roman"/>
              </a:rPr>
              <a:t>edilecektir.</a:t>
            </a:r>
            <a:r>
              <a:rPr kumimoji="0" lang="tr-TR" sz="2400" b="0" i="0" u="none" strike="noStrike" kern="1200" cap="none" spc="-26" normalizeH="0" noProof="0" dirty="0" smtClean="0">
                <a:ln>
                  <a:noFill/>
                </a:ln>
                <a:solidFill>
                  <a:srgbClr val="000000"/>
                </a:solidFill>
                <a:effectLst/>
                <a:uLnTx/>
                <a:uFillTx/>
                <a:latin typeface="Times New Roman"/>
              </a:rPr>
              <a:t> </a:t>
            </a:r>
            <a:r>
              <a:rPr kumimoji="0" lang="tr-TR" sz="2400" b="0" i="0" u="none" strike="noStrike" kern="1200" cap="none" spc="-26" normalizeH="0" baseline="0" noProof="0" dirty="0" smtClean="0">
                <a:ln>
                  <a:noFill/>
                </a:ln>
                <a:solidFill>
                  <a:srgbClr val="000000"/>
                </a:solidFill>
                <a:effectLst/>
                <a:uLnTx/>
                <a:uFillTx/>
                <a:latin typeface="Times New Roman"/>
              </a:rPr>
              <a:t>İnşaat </a:t>
            </a:r>
            <a:r>
              <a:rPr kumimoji="0" lang="tr-TR" sz="2400" b="0" i="0" u="none" strike="noStrike" kern="1200" cap="none" spc="-26" normalizeH="0" baseline="0" noProof="0" dirty="0">
                <a:ln>
                  <a:noFill/>
                </a:ln>
                <a:solidFill>
                  <a:srgbClr val="000000"/>
                </a:solidFill>
                <a:effectLst/>
                <a:uLnTx/>
                <a:uFillTx/>
                <a:latin typeface="Times New Roman"/>
              </a:rPr>
              <a:t>alanı 6.307 m² </a:t>
            </a:r>
            <a:r>
              <a:rPr kumimoji="0" lang="tr-TR" sz="2400" b="0" i="0" u="none" strike="noStrike" kern="1200" cap="none" spc="-26" normalizeH="0" baseline="0" noProof="0" dirty="0" err="1">
                <a:ln>
                  <a:noFill/>
                </a:ln>
                <a:solidFill>
                  <a:srgbClr val="000000"/>
                </a:solidFill>
                <a:effectLst/>
                <a:uLnTx/>
                <a:uFillTx/>
                <a:latin typeface="Times New Roman"/>
              </a:rPr>
              <a:t>dir</a:t>
            </a:r>
            <a:r>
              <a:rPr kumimoji="0" lang="tr-TR" sz="2400" b="0" i="0" u="none" strike="noStrike" kern="1200" cap="none" spc="-26" normalizeH="0" baseline="0" noProof="0" dirty="0">
                <a:ln>
                  <a:noFill/>
                </a:ln>
                <a:solidFill>
                  <a:srgbClr val="000000"/>
                </a:solidFill>
                <a:effectLst/>
                <a:uLnTx/>
                <a:uFillTx/>
                <a:latin typeface="Times New Roman"/>
              </a:rPr>
              <a:t>. Henüz proje aşamasında, bakanlık ve valilikten onay bekleniyor.</a:t>
            </a:r>
            <a:endParaRPr kumimoji="0" lang="tr-TR" sz="2400" b="0" i="0" u="none" strike="noStrike" kern="1200" cap="none" spc="-1" normalizeH="0" baseline="0" noProof="0" dirty="0">
              <a:ln>
                <a:noFill/>
              </a:ln>
              <a:solidFill>
                <a:prstClr val="black"/>
              </a:solidFill>
              <a:effectLst/>
              <a:uLnTx/>
              <a:uFillTx/>
              <a:latin typeface="Arial"/>
            </a:endParaRPr>
          </a:p>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174812" y="2531152"/>
            <a:ext cx="6436722" cy="4561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YENİ KAYMAKAMLIK BİNASI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520" y="3191400"/>
            <a:ext cx="7058584" cy="24077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1842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678065" y="5877922"/>
            <a:ext cx="7467120" cy="12604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800" b="0" i="0" u="none" strike="noStrike" kern="1200" cap="none" spc="-26" normalizeH="0" baseline="0" noProof="0" dirty="0">
                <a:ln>
                  <a:noFill/>
                </a:ln>
                <a:solidFill>
                  <a:srgbClr val="000000"/>
                </a:solidFill>
                <a:effectLst/>
                <a:uLnTx/>
                <a:uFillTx/>
                <a:latin typeface="Times New Roman"/>
              </a:rPr>
              <a:t>	</a:t>
            </a:r>
            <a:r>
              <a:rPr kumimoji="0" lang="tr-TR" sz="2400" b="0" i="0" u="none" strike="noStrike" kern="1200" cap="none" spc="-26" normalizeH="0" baseline="0" noProof="0" dirty="0">
                <a:ln>
                  <a:noFill/>
                </a:ln>
                <a:solidFill>
                  <a:srgbClr val="000000"/>
                </a:solidFill>
                <a:effectLst/>
                <a:uLnTx/>
                <a:uFillTx/>
                <a:latin typeface="Times New Roman"/>
              </a:rPr>
              <a:t>Akse </a:t>
            </a:r>
            <a:r>
              <a:rPr kumimoji="0" lang="tr-TR" sz="2400" b="0" i="0" u="none" strike="noStrike" kern="1200" cap="none" spc="-26" normalizeH="0" baseline="0" noProof="0" dirty="0" smtClean="0">
                <a:ln>
                  <a:noFill/>
                </a:ln>
                <a:solidFill>
                  <a:srgbClr val="000000"/>
                </a:solidFill>
                <a:effectLst/>
                <a:uLnTx/>
                <a:uFillTx/>
                <a:latin typeface="Times New Roman"/>
              </a:rPr>
              <a:t>Mahallemizde </a:t>
            </a:r>
            <a:r>
              <a:rPr kumimoji="0" lang="tr-TR" sz="2400" b="0" i="0" u="none" strike="noStrike" kern="1200" cap="none" spc="-26" normalizeH="0" baseline="0" noProof="0" dirty="0">
                <a:ln>
                  <a:noFill/>
                </a:ln>
                <a:solidFill>
                  <a:srgbClr val="000000"/>
                </a:solidFill>
                <a:effectLst/>
                <a:uLnTx/>
                <a:uFillTx/>
                <a:latin typeface="Times New Roman"/>
              </a:rPr>
              <a:t>4.615 m² alan üzerine inşa edilecektir. </a:t>
            </a:r>
            <a:r>
              <a:rPr kumimoji="0" lang="tr-TR" sz="2400" b="0" i="0" u="none" strike="noStrike" kern="1200" cap="none" spc="-26" normalizeH="0" baseline="0" noProof="0" dirty="0" smtClean="0">
                <a:ln>
                  <a:noFill/>
                </a:ln>
                <a:solidFill>
                  <a:srgbClr val="000000"/>
                </a:solidFill>
                <a:effectLst/>
                <a:uLnTx/>
                <a:uFillTx/>
                <a:latin typeface="Times New Roman"/>
              </a:rPr>
              <a:t>Projesi </a:t>
            </a:r>
            <a:r>
              <a:rPr kumimoji="0" lang="tr-TR" sz="2400" b="0" i="0" u="none" strike="noStrike" kern="1200" cap="none" spc="-26" normalizeH="0" baseline="0" noProof="0" dirty="0">
                <a:ln>
                  <a:noFill/>
                </a:ln>
                <a:solidFill>
                  <a:srgbClr val="000000"/>
                </a:solidFill>
                <a:effectLst/>
                <a:uLnTx/>
                <a:uFillTx/>
                <a:latin typeface="Times New Roman"/>
              </a:rPr>
              <a:t>tamamlandı, </a:t>
            </a:r>
            <a:r>
              <a:rPr kumimoji="0" lang="tr-TR" sz="2400" b="0" i="0" u="none" strike="noStrike" kern="1200" cap="none" spc="-26" normalizeH="0" baseline="0" noProof="0" dirty="0" smtClean="0">
                <a:ln>
                  <a:noFill/>
                </a:ln>
                <a:solidFill>
                  <a:srgbClr val="000000"/>
                </a:solidFill>
                <a:effectLst/>
                <a:uLnTx/>
                <a:uFillTx/>
                <a:latin typeface="Times New Roman"/>
              </a:rPr>
              <a:t>2024 yılı yatırım planına alındı, ihaleye </a:t>
            </a:r>
            <a:r>
              <a:rPr kumimoji="0" lang="tr-TR" sz="2400" b="0" i="0" u="none" strike="noStrike" kern="1200" cap="none" spc="-26" normalizeH="0" baseline="0" noProof="0" dirty="0">
                <a:ln>
                  <a:noFill/>
                </a:ln>
                <a:solidFill>
                  <a:srgbClr val="000000"/>
                </a:solidFill>
                <a:effectLst/>
                <a:uLnTx/>
                <a:uFillTx/>
                <a:latin typeface="Times New Roman"/>
              </a:rPr>
              <a:t>çıkılacak.</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255917" y="2608751"/>
            <a:ext cx="8126146"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a:ln>
                  <a:noFill/>
                </a:ln>
                <a:solidFill>
                  <a:srgbClr val="C00000"/>
                </a:solidFill>
                <a:effectLst/>
                <a:uLnTx/>
                <a:uFillTx/>
                <a:latin typeface="Times New Roman"/>
              </a:rPr>
              <a:t>AKSE BİLGİEVİ ve AİLE SAĞLIĞI MERKEZİ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17" y="3330800"/>
            <a:ext cx="7058584" cy="24077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689652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a:ln>
                  <a:noFill/>
                </a:ln>
                <a:solidFill>
                  <a:srgbClr val="000000"/>
                </a:solidFill>
                <a:effectLst/>
                <a:uLnTx/>
                <a:uFillTx/>
                <a:latin typeface="Trebuchet MS"/>
              </a:rPr>
              <a:t> </a:t>
            </a: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758747" y="5554084"/>
            <a:ext cx="7467120" cy="16066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smtClean="0">
                <a:ln>
                  <a:noFill/>
                </a:ln>
                <a:solidFill>
                  <a:srgbClr val="000000"/>
                </a:solidFill>
                <a:effectLst/>
                <a:uLnTx/>
                <a:uFillTx/>
                <a:latin typeface="Times New Roman"/>
              </a:rPr>
              <a:t> </a:t>
            </a:r>
            <a:endParaRPr kumimoji="0" lang="tr-TR" sz="2400" b="0" i="0" u="none" strike="noStrike" kern="1200" cap="none" spc="-26" normalizeH="0" baseline="0" noProof="0" dirty="0">
              <a:ln>
                <a:noFill/>
              </a:ln>
              <a:solidFill>
                <a:srgbClr val="000000"/>
              </a:solidFill>
              <a:effectLst/>
              <a:uLnTx/>
              <a:uFillTx/>
              <a:latin typeface="Times New Roman"/>
            </a:endParaRPr>
          </a:p>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lang="tr-TR" sz="2400" spc="-26" dirty="0" smtClean="0">
                <a:solidFill>
                  <a:srgbClr val="000000"/>
                </a:solidFill>
                <a:latin typeface="Times New Roman"/>
              </a:rPr>
              <a:t>Uygulama p</a:t>
            </a:r>
            <a:r>
              <a:rPr kumimoji="0" lang="tr-TR" sz="2400" b="0" i="0" u="none" strike="noStrike" kern="1200" cap="none" spc="-26" normalizeH="0" baseline="0" noProof="0" dirty="0" err="1" smtClean="0">
                <a:ln>
                  <a:noFill/>
                </a:ln>
                <a:solidFill>
                  <a:srgbClr val="000000"/>
                </a:solidFill>
                <a:effectLst/>
                <a:uLnTx/>
                <a:uFillTx/>
                <a:latin typeface="Times New Roman"/>
              </a:rPr>
              <a:t>rojesi</a:t>
            </a:r>
            <a:r>
              <a:rPr kumimoji="0" lang="tr-TR" sz="2400" b="0" i="0" u="none" strike="noStrike" kern="1200" cap="none" spc="-26" normalizeH="0" baseline="0" noProof="0" dirty="0" smtClean="0">
                <a:ln>
                  <a:noFill/>
                </a:ln>
                <a:solidFill>
                  <a:srgbClr val="000000"/>
                </a:solidFill>
                <a:effectLst/>
                <a:uLnTx/>
                <a:uFillTx/>
                <a:latin typeface="Times New Roman"/>
              </a:rPr>
              <a:t> </a:t>
            </a:r>
            <a:r>
              <a:rPr kumimoji="0" lang="tr-TR" sz="2400" b="0" i="0" u="none" strike="noStrike" kern="1200" cap="none" spc="-26" normalizeH="0" baseline="0" noProof="0" dirty="0">
                <a:ln>
                  <a:noFill/>
                </a:ln>
                <a:solidFill>
                  <a:srgbClr val="000000"/>
                </a:solidFill>
                <a:effectLst/>
                <a:uLnTx/>
                <a:uFillTx/>
                <a:latin typeface="Times New Roman"/>
              </a:rPr>
              <a:t>tamamlandı, </a:t>
            </a:r>
            <a:r>
              <a:rPr kumimoji="0" lang="tr-TR" sz="2400" b="0" i="0" u="none" strike="noStrike" kern="1200" cap="none" spc="-26" normalizeH="0" baseline="0" noProof="0" dirty="0" smtClean="0">
                <a:ln>
                  <a:noFill/>
                </a:ln>
                <a:solidFill>
                  <a:srgbClr val="000000"/>
                </a:solidFill>
                <a:effectLst/>
                <a:uLnTx/>
                <a:uFillTx/>
                <a:latin typeface="Times New Roman"/>
              </a:rPr>
              <a:t>Karayolları Genel Müdürlüğünce onaylandı ve imar planına işlendi, ilgili kurumca yatırım programına</a:t>
            </a:r>
            <a:r>
              <a:rPr kumimoji="0" lang="tr-TR" sz="2400" b="0" i="0" u="none" strike="noStrike" kern="1200" cap="none" spc="-26" normalizeH="0" noProof="0" dirty="0" smtClean="0">
                <a:ln>
                  <a:noFill/>
                </a:ln>
                <a:solidFill>
                  <a:srgbClr val="000000"/>
                </a:solidFill>
                <a:effectLst/>
                <a:uLnTx/>
                <a:uFillTx/>
                <a:latin typeface="Times New Roman"/>
              </a:rPr>
              <a:t> alınıp </a:t>
            </a:r>
            <a:r>
              <a:rPr kumimoji="0" lang="tr-TR" sz="2400" b="0" i="0" u="none" strike="noStrike" kern="1200" cap="none" spc="-26" normalizeH="0" baseline="0" noProof="0" dirty="0" smtClean="0">
                <a:ln>
                  <a:noFill/>
                </a:ln>
                <a:solidFill>
                  <a:srgbClr val="000000"/>
                </a:solidFill>
                <a:effectLst/>
                <a:uLnTx/>
                <a:uFillTx/>
                <a:latin typeface="Times New Roman"/>
              </a:rPr>
              <a:t>ihaleye </a:t>
            </a:r>
            <a:r>
              <a:rPr kumimoji="0" lang="tr-TR" sz="2400" b="0" i="0" u="none" strike="noStrike" kern="1200" cap="none" spc="-26" normalizeH="0" baseline="0" noProof="0" dirty="0">
                <a:ln>
                  <a:noFill/>
                </a:ln>
                <a:solidFill>
                  <a:srgbClr val="000000"/>
                </a:solidFill>
                <a:effectLst/>
                <a:uLnTx/>
                <a:uFillTx/>
                <a:latin typeface="Times New Roman"/>
              </a:rPr>
              <a:t>çıkılacak.</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84741" y="2637399"/>
            <a:ext cx="8126146"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smtClean="0">
                <a:ln>
                  <a:noFill/>
                </a:ln>
                <a:solidFill>
                  <a:srgbClr val="C00000"/>
                </a:solidFill>
                <a:effectLst/>
                <a:uLnTx/>
                <a:uFillTx/>
                <a:latin typeface="Times New Roman"/>
              </a:rPr>
              <a:t>OTOBAN</a:t>
            </a:r>
            <a:r>
              <a:rPr kumimoji="0" lang="tr-TR" sz="2400" b="1" i="0" u="none" strike="noStrike" kern="1200" cap="none" spc="-26" normalizeH="0" noProof="0" dirty="0" smtClean="0">
                <a:ln>
                  <a:noFill/>
                </a:ln>
                <a:solidFill>
                  <a:srgbClr val="C00000"/>
                </a:solidFill>
                <a:effectLst/>
                <a:uLnTx/>
                <a:uFillTx/>
                <a:latin typeface="Times New Roman"/>
              </a:rPr>
              <a:t> </a:t>
            </a:r>
            <a:r>
              <a:rPr kumimoji="0" lang="tr-TR" sz="2400" b="1" i="0" u="none" strike="noStrike" kern="1200" cap="none" spc="-26" normalizeH="0" baseline="0" noProof="0" dirty="0" smtClean="0">
                <a:ln>
                  <a:noFill/>
                </a:ln>
                <a:solidFill>
                  <a:srgbClr val="C00000"/>
                </a:solidFill>
                <a:effectLst/>
                <a:uLnTx/>
                <a:uFillTx/>
                <a:latin typeface="Times New Roman"/>
              </a:rPr>
              <a:t>YANYOL KÖPRÜLÜ KAVŞAĞI</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635" y="3271632"/>
            <a:ext cx="7148646" cy="24322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049692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tr-TR" sz="1800" b="0" i="0" u="none" strike="noStrike" kern="1200" cap="none" spc="-26" normalizeH="0" baseline="0" noProof="0" dirty="0">
                <a:ln>
                  <a:noFill/>
                </a:ln>
                <a:solidFill>
                  <a:srgbClr val="000000"/>
                </a:solidFill>
                <a:effectLst/>
                <a:uLnTx/>
                <a:uFillTx/>
                <a:latin typeface="Trebuchet MS"/>
              </a:rPr>
              <a:t> </a:t>
            </a:r>
            <a:endParaRPr kumimoji="0" lang="tr-TR"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54"/>
              </a:spcBef>
              <a:spcAft>
                <a:spcPts val="0"/>
              </a:spcAft>
              <a:buClrTx/>
              <a:buSzTx/>
              <a:buFontTx/>
              <a:buNone/>
              <a:tabLst/>
              <a:defRPr/>
            </a:pPr>
            <a:endParaRPr kumimoji="0" lang="tr-TR" sz="1800" b="0" i="0" u="none" strike="noStrike" kern="1200" cap="none" spc="-1" normalizeH="0" baseline="0" noProof="0" dirty="0">
              <a:ln>
                <a:noFill/>
              </a:ln>
              <a:solidFill>
                <a:prstClr val="black"/>
              </a:solidFill>
              <a:effectLst/>
              <a:uLnTx/>
              <a:uFillTx/>
              <a:latin typeface="Arial"/>
            </a:endParaRPr>
          </a:p>
          <a:p>
            <a:pPr marL="10152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heavy" strike="noStrike" kern="1200" cap="none" spc="-452" normalizeH="0" baseline="0" noProof="0" dirty="0">
                <a:ln>
                  <a:noFill/>
                </a:ln>
                <a:solidFill>
                  <a:srgbClr val="C00000"/>
                </a:solidFill>
                <a:effectLst/>
                <a:uLnTx/>
                <a:uFill>
                  <a:solidFill>
                    <a:srgbClr val="C00000"/>
                  </a:solidFill>
                </a:uFill>
                <a:latin typeface="Times New Roman"/>
              </a:rPr>
              <a:t> </a:t>
            </a:r>
            <a:endParaRPr kumimoji="0" lang="tr-TR" sz="1800" b="0" i="0" u="none" strike="noStrike" kern="1200" cap="none" spc="-1" normalizeH="0" baseline="0" noProof="0" dirty="0">
              <a:ln>
                <a:noFill/>
              </a:ln>
              <a:solidFill>
                <a:prstClr val="black"/>
              </a:solidFill>
              <a:effectLst/>
              <a:uLnTx/>
              <a:uFillTx/>
              <a:latin typeface="Arial"/>
            </a:endParaRPr>
          </a:p>
        </p:txBody>
      </p:sp>
      <p:sp>
        <p:nvSpPr>
          <p:cNvPr id="322" name="PlaceHolder 1"/>
          <p:cNvSpPr>
            <a:spLocks noGrp="1"/>
          </p:cNvSpPr>
          <p:nvPr>
            <p:ph type="title" idx="4294967295"/>
          </p:nvPr>
        </p:nvSpPr>
        <p:spPr>
          <a:xfrm>
            <a:off x="1136520" y="396846"/>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ÇAYIROVA BELEDİYE BAŞKANLIĞI</a:t>
            </a:r>
            <a:endParaRPr lang="en-US" sz="3200" b="0" strike="noStrike" spc="-1" dirty="0">
              <a:solidFill>
                <a:srgbClr val="000000"/>
              </a:solidFill>
              <a:latin typeface="Tw Cen MT"/>
            </a:endParaRPr>
          </a:p>
        </p:txBody>
      </p:sp>
      <p:sp>
        <p:nvSpPr>
          <p:cNvPr id="324" name="object 5"/>
          <p:cNvSpPr/>
          <p:nvPr/>
        </p:nvSpPr>
        <p:spPr>
          <a:xfrm>
            <a:off x="946080" y="1952131"/>
            <a:ext cx="7619760" cy="458280"/>
          </a:xfrm>
          <a:prstGeom prst="rect">
            <a:avLst/>
          </a:prstGeom>
          <a:solidFill>
            <a:schemeClr val="accent1">
              <a:lumMod val="20000"/>
              <a:lumOff val="80000"/>
            </a:schemeClr>
          </a:solidFill>
          <a:ln w="0">
            <a:noFill/>
          </a:ln>
          <a:effectLst>
            <a:softEdge rad="63360"/>
          </a:effectLst>
        </p:spPr>
        <p:style>
          <a:lnRef idx="0">
            <a:scrgbClr r="0" g="0" b="0"/>
          </a:lnRef>
          <a:fillRef idx="0">
            <a:scrgbClr r="0" g="0" b="0"/>
          </a:fillRef>
          <a:effectRef idx="0">
            <a:scrgbClr r="0" g="0" b="0"/>
          </a:effectRef>
          <a:fontRef idx="minor"/>
        </p:style>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1" normalizeH="0" baseline="0" noProof="0" dirty="0">
                <a:ln>
                  <a:noFill/>
                </a:ln>
                <a:solidFill>
                  <a:srgbClr val="2FA3EE"/>
                </a:solidFill>
                <a:effectLst/>
                <a:uLnTx/>
                <a:uFillTx/>
                <a:latin typeface="Times New Roman"/>
              </a:rPr>
              <a:t>PROJE VE YATIRIMLAR</a:t>
            </a:r>
            <a:endParaRPr kumimoji="0" lang="tr-TR" sz="2800" b="0" i="0" u="none" strike="noStrike" kern="1200" cap="none" spc="-1" normalizeH="0" baseline="0" noProof="0" dirty="0">
              <a:ln>
                <a:noFill/>
              </a:ln>
              <a:solidFill>
                <a:prstClr val="black"/>
              </a:solidFill>
              <a:effectLst/>
              <a:uLnTx/>
              <a:uFillTx/>
              <a:latin typeface="Arial"/>
            </a:endParaRPr>
          </a:p>
        </p:txBody>
      </p:sp>
      <p:sp>
        <p:nvSpPr>
          <p:cNvPr id="325" name="Dikdörtgen 1"/>
          <p:cNvSpPr/>
          <p:nvPr/>
        </p:nvSpPr>
        <p:spPr>
          <a:xfrm>
            <a:off x="724608" y="6032904"/>
            <a:ext cx="74671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240" marR="0" lvl="0" indent="0" algn="ctr" defTabSz="914400" rtl="0" eaLnBrk="1" fontAlgn="auto" latinLnBrk="0" hangingPunct="1">
              <a:lnSpc>
                <a:spcPct val="100000"/>
              </a:lnSpc>
              <a:spcBef>
                <a:spcPts val="300"/>
              </a:spcBef>
              <a:spcAft>
                <a:spcPts val="0"/>
              </a:spcAft>
              <a:buClrTx/>
              <a:buSzTx/>
              <a:buFontTx/>
              <a:buNone/>
              <a:tabLst>
                <a:tab pos="321840" algn="l"/>
                <a:tab pos="322560" algn="l"/>
              </a:tabLst>
              <a:defRPr/>
            </a:pPr>
            <a:r>
              <a:rPr kumimoji="0" lang="tr-TR" sz="2400" b="0" i="0" u="none" strike="noStrike" kern="1200" cap="none" spc="-26" normalizeH="0" baseline="0" noProof="0" dirty="0" smtClean="0">
                <a:ln>
                  <a:noFill/>
                </a:ln>
                <a:solidFill>
                  <a:srgbClr val="000000"/>
                </a:solidFill>
                <a:effectLst/>
                <a:uLnTx/>
                <a:uFillTx/>
                <a:latin typeface="Times New Roman"/>
              </a:rPr>
              <a:t>Projesi </a:t>
            </a:r>
            <a:r>
              <a:rPr kumimoji="0" lang="tr-TR" sz="2400" b="0" i="0" u="none" strike="noStrike" kern="1200" cap="none" spc="-26" normalizeH="0" baseline="0" noProof="0" dirty="0">
                <a:ln>
                  <a:noFill/>
                </a:ln>
                <a:solidFill>
                  <a:srgbClr val="000000"/>
                </a:solidFill>
                <a:effectLst/>
                <a:uLnTx/>
                <a:uFillTx/>
                <a:latin typeface="Times New Roman"/>
              </a:rPr>
              <a:t>tamamlandı, </a:t>
            </a:r>
            <a:r>
              <a:rPr kumimoji="0" lang="tr-TR" sz="2400" b="0" i="0" u="none" strike="noStrike" kern="1200" cap="none" spc="-26" normalizeH="0" baseline="0" noProof="0" dirty="0" smtClean="0">
                <a:ln>
                  <a:noFill/>
                </a:ln>
                <a:solidFill>
                  <a:srgbClr val="000000"/>
                </a:solidFill>
                <a:effectLst/>
                <a:uLnTx/>
                <a:uFillTx/>
                <a:latin typeface="Times New Roman"/>
              </a:rPr>
              <a:t>imar planına işlenecek.</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326" name="Dikdörtgen 2"/>
          <p:cNvSpPr/>
          <p:nvPr/>
        </p:nvSpPr>
        <p:spPr>
          <a:xfrm>
            <a:off x="627529" y="2581436"/>
            <a:ext cx="5396817"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21840" marR="0" lvl="0" indent="-309960" algn="ctr" defTabSz="914400" rtl="0" eaLnBrk="1" fontAlgn="auto" latinLnBrk="0" hangingPunct="1">
              <a:lnSpc>
                <a:spcPct val="100000"/>
              </a:lnSpc>
              <a:spcBef>
                <a:spcPts val="1054"/>
              </a:spcBef>
              <a:spcAft>
                <a:spcPts val="0"/>
              </a:spcAft>
              <a:buClr>
                <a:srgbClr val="C00000"/>
              </a:buClr>
              <a:buSzTx/>
              <a:buFont typeface="Wingdings" charset="2"/>
              <a:buChar char=""/>
              <a:tabLst>
                <a:tab pos="321840" algn="l"/>
                <a:tab pos="322560" algn="l"/>
              </a:tabLst>
              <a:defRPr/>
            </a:pPr>
            <a:r>
              <a:rPr kumimoji="0" lang="tr-TR" sz="2400" b="1" i="0" u="none" strike="noStrike" kern="1200" cap="none" spc="-26" normalizeH="0" baseline="0" noProof="0" dirty="0" smtClean="0">
                <a:ln>
                  <a:noFill/>
                </a:ln>
                <a:solidFill>
                  <a:srgbClr val="C00000"/>
                </a:solidFill>
                <a:effectLst/>
                <a:uLnTx/>
                <a:uFillTx/>
                <a:latin typeface="Times New Roman"/>
              </a:rPr>
              <a:t>YENİ YOL VE GÜZERGAHLAR</a:t>
            </a:r>
            <a:endParaRPr kumimoji="0" lang="tr-TR" sz="2400" b="0" i="0" u="none" strike="noStrike" kern="1200" cap="none" spc="-1" normalizeH="0" baseline="0" noProof="0" dirty="0">
              <a:ln>
                <a:noFill/>
              </a:ln>
              <a:solidFill>
                <a:prstClr val="black"/>
              </a:solidFill>
              <a:effectLst/>
              <a:uLnTx/>
              <a:uFillTx/>
              <a:latin typeface="Arial"/>
            </a:endParaRPr>
          </a:p>
        </p:txBody>
      </p:sp>
      <p:sp>
        <p:nvSpPr>
          <p:cNvPr id="10"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3899292F-ED0E-7F82-A3A9-AB5AE7C8DD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6CDD5-FB62-4212-8535-01DC6434EC81}" type="slidenum">
              <a:rPr kumimoji="0" lang="tr-TR" sz="1800" b="0" i="0" u="none" strike="noStrike" kern="1200" cap="none" spc="-1"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tr-TR" sz="1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465" y="3268635"/>
            <a:ext cx="7166263" cy="24382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16797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a:solidFill>
                  <a:srgbClr val="000000"/>
                </a:solidFill>
                <a:latin typeface="Trebuchet MS"/>
              </a:rPr>
              <a:t> </a:t>
            </a:r>
            <a:endParaRPr lang="tr-TR" sz="1800" b="0" strike="noStrike" spc="-1">
              <a:latin typeface="Arial"/>
            </a:endParaRPr>
          </a:p>
          <a:p>
            <a:pPr>
              <a:lnSpc>
                <a:spcPct val="100000"/>
              </a:lnSpc>
            </a:pPr>
            <a:endParaRPr lang="tr-TR" sz="1800" b="0" strike="noStrike" spc="-1">
              <a:latin typeface="Arial"/>
            </a:endParaRPr>
          </a:p>
          <a:p>
            <a:pPr>
              <a:lnSpc>
                <a:spcPct val="100000"/>
              </a:lnSpc>
              <a:spcBef>
                <a:spcPts val="54"/>
              </a:spcBef>
            </a:pPr>
            <a:endParaRPr lang="tr-TR" sz="1800" b="0" strike="noStrike" spc="-1">
              <a:latin typeface="Arial"/>
            </a:endParaRPr>
          </a:p>
          <a:p>
            <a:pPr marL="101520">
              <a:lnSpc>
                <a:spcPct val="100000"/>
              </a:lnSpc>
            </a:pPr>
            <a:r>
              <a:rPr lang="en-US" sz="1800" b="0" u="heavy" strike="noStrike" spc="-452">
                <a:solidFill>
                  <a:srgbClr val="C00000"/>
                </a:solidFill>
                <a:uFill>
                  <a:solidFill>
                    <a:srgbClr val="C00000"/>
                  </a:solidFill>
                </a:uFill>
                <a:latin typeface="Times New Roman"/>
              </a:rPr>
              <a:t> </a:t>
            </a:r>
            <a:endParaRPr lang="tr-TR" sz="1800" b="0" strike="noStrike" spc="-1">
              <a:latin typeface="Arial"/>
            </a:endParaRPr>
          </a:p>
        </p:txBody>
      </p:sp>
      <p:sp>
        <p:nvSpPr>
          <p:cNvPr id="322" name="PlaceHolder 1"/>
          <p:cNvSpPr>
            <a:spLocks noGrp="1"/>
          </p:cNvSpPr>
          <p:nvPr>
            <p:ph type="title" idx="4294967295"/>
          </p:nvPr>
        </p:nvSpPr>
        <p:spPr>
          <a:xfrm>
            <a:off x="1184773" y="360198"/>
            <a:ext cx="78483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200" b="1" strike="noStrike" cap="all" spc="-46" dirty="0">
                <a:solidFill>
                  <a:srgbClr val="006FC0"/>
                </a:solidFill>
                <a:latin typeface="Times New Roman"/>
              </a:rPr>
              <a:t>       sorunlar ve çözüm önerileri</a:t>
            </a:r>
            <a:endParaRPr lang="en-US" sz="3200" b="0" strike="noStrike" spc="-1" dirty="0">
              <a:solidFill>
                <a:srgbClr val="000000"/>
              </a:solidFill>
              <a:latin typeface="Tw Cen MT"/>
            </a:endParaRPr>
          </a:p>
        </p:txBody>
      </p:sp>
      <p:sp>
        <p:nvSpPr>
          <p:cNvPr id="2" name="Dikdörtgen 1">
            <a:extLst>
              <a:ext uri="{FF2B5EF4-FFF2-40B4-BE49-F238E27FC236}">
                <a16:creationId xmlns:a16="http://schemas.microsoft.com/office/drawing/2014/main" id="{1562C4D8-9DEA-4B3C-90A5-3F78226F9A87}"/>
              </a:ext>
            </a:extLst>
          </p:cNvPr>
          <p:cNvSpPr/>
          <p:nvPr/>
        </p:nvSpPr>
        <p:spPr>
          <a:xfrm>
            <a:off x="609601" y="1875838"/>
            <a:ext cx="8168640" cy="3693319"/>
          </a:xfrm>
          <a:prstGeom prst="rect">
            <a:avLst/>
          </a:prstGeom>
        </p:spPr>
        <p:txBody>
          <a:bodyPr wrap="square">
            <a:spAutoFit/>
          </a:bodyPr>
          <a:lstStyle/>
          <a:p>
            <a:pPr algn="just">
              <a:lnSpc>
                <a:spcPct val="100000"/>
              </a:lnSpc>
            </a:pPr>
            <a:r>
              <a:rPr lang="tr-TR" b="1" spc="-1" dirty="0">
                <a:solidFill>
                  <a:srgbClr val="000000"/>
                </a:solidFill>
                <a:latin typeface="Times New Roman" panose="02020603050405020304" pitchFamily="18" charset="0"/>
                <a:ea typeface="Calibri"/>
                <a:cs typeface="Times New Roman" panose="02020603050405020304" pitchFamily="18" charset="0"/>
              </a:rPr>
              <a:t>1-</a:t>
            </a:r>
            <a:r>
              <a:rPr lang="tr-TR" spc="-1" dirty="0">
                <a:solidFill>
                  <a:srgbClr val="000000"/>
                </a:solidFill>
                <a:latin typeface="Times New Roman" panose="02020603050405020304" pitchFamily="18" charset="0"/>
                <a:ea typeface="Calibri"/>
                <a:cs typeface="Times New Roman" panose="02020603050405020304" pitchFamily="18" charset="0"/>
              </a:rPr>
              <a:t> İlçemiz Hükümet Konağı 2008 yılından bugüne kadar mevcut haliyle kullanılmaktadır. Mevcut binanın mimarisi hükümet konağı formatına uygun olmadığından ve ilçe merkezine olan uzaklığından vatandaşın ihtiyacına cevap verememektedir. </a:t>
            </a:r>
            <a:r>
              <a:rPr lang="tr-TR" spc="-1" dirty="0" err="1">
                <a:solidFill>
                  <a:srgbClr val="000000"/>
                </a:solidFill>
                <a:latin typeface="Times New Roman" panose="02020603050405020304" pitchFamily="18" charset="0"/>
                <a:ea typeface="Calibri"/>
                <a:cs typeface="Times New Roman" panose="02020603050405020304" pitchFamily="18" charset="0"/>
              </a:rPr>
              <a:t>Çayırova’da</a:t>
            </a:r>
            <a:r>
              <a:rPr lang="tr-TR" spc="-1" dirty="0">
                <a:solidFill>
                  <a:srgbClr val="000000"/>
                </a:solidFill>
                <a:latin typeface="Times New Roman" panose="02020603050405020304" pitchFamily="18" charset="0"/>
                <a:ea typeface="Calibri"/>
                <a:cs typeface="Times New Roman" panose="02020603050405020304" pitchFamily="18" charset="0"/>
              </a:rPr>
              <a:t> ilçe merkezine yakın mesafede  bütün kurumları bünyesinde barındıran uzun yıllar hizmet verecek bir Hükümet Konağına ihtiyaç bulunmaktadır. </a:t>
            </a:r>
          </a:p>
          <a:p>
            <a:pPr algn="just">
              <a:lnSpc>
                <a:spcPct val="100000"/>
              </a:lnSpc>
            </a:pPr>
            <a:r>
              <a:rPr lang="tr-TR" b="1" spc="-1" dirty="0">
                <a:solidFill>
                  <a:srgbClr val="000000"/>
                </a:solidFill>
                <a:latin typeface="Times New Roman" panose="02020603050405020304" pitchFamily="18" charset="0"/>
                <a:ea typeface="Calibri"/>
                <a:cs typeface="Times New Roman" panose="02020603050405020304" pitchFamily="18" charset="0"/>
              </a:rPr>
              <a:t>2-</a:t>
            </a:r>
            <a:r>
              <a:rPr lang="tr-TR" spc="-1" dirty="0">
                <a:solidFill>
                  <a:srgbClr val="000000"/>
                </a:solidFill>
                <a:latin typeface="Times New Roman" panose="02020603050405020304" pitchFamily="18" charset="0"/>
                <a:ea typeface="Calibri"/>
                <a:cs typeface="Times New Roman" panose="02020603050405020304" pitchFamily="18" charset="0"/>
              </a:rPr>
              <a:t> İlçemiz yaklaşık 150.000 nüfusa sahip olmasına rağmen Devlet Hastanesi bulunmamaktadır. Vatandaşlarımız sağlık ihtiyaçlarını Gebze ve Darıca ilçelerinde bulunan hastanelerden sağlamaktadır. Nüfus artış oranları da dikkate alarak İlçemize uzun yıllar hizmet verecek bir devlet hastanesine ihtiyaç bulunmaktadır.</a:t>
            </a:r>
          </a:p>
          <a:p>
            <a:pPr algn="just">
              <a:lnSpc>
                <a:spcPct val="100000"/>
              </a:lnSpc>
            </a:pPr>
            <a:r>
              <a:rPr lang="tr-TR" b="1" spc="-1" dirty="0">
                <a:solidFill>
                  <a:srgbClr val="000000"/>
                </a:solidFill>
                <a:latin typeface="Times New Roman" panose="02020603050405020304" pitchFamily="18" charset="0"/>
                <a:ea typeface="Calibri"/>
                <a:cs typeface="Times New Roman" panose="02020603050405020304" pitchFamily="18" charset="0"/>
              </a:rPr>
              <a:t>3-</a:t>
            </a:r>
            <a:r>
              <a:rPr lang="tr-TR" spc="-1" dirty="0">
                <a:solidFill>
                  <a:srgbClr val="000000"/>
                </a:solidFill>
                <a:latin typeface="Times New Roman" panose="02020603050405020304" pitchFamily="18" charset="0"/>
                <a:ea typeface="Calibri"/>
                <a:cs typeface="Times New Roman" panose="02020603050405020304" pitchFamily="18" charset="0"/>
              </a:rPr>
              <a:t> İlçemiz </a:t>
            </a:r>
            <a:r>
              <a:rPr lang="tr-TR" spc="-1" dirty="0" err="1">
                <a:solidFill>
                  <a:srgbClr val="000000"/>
                </a:solidFill>
                <a:latin typeface="Times New Roman" panose="02020603050405020304" pitchFamily="18" charset="0"/>
                <a:ea typeface="Calibri"/>
                <a:cs typeface="Times New Roman" panose="02020603050405020304" pitchFamily="18" charset="0"/>
              </a:rPr>
              <a:t>Şekerpınar</a:t>
            </a:r>
            <a:r>
              <a:rPr lang="tr-TR" spc="-1" dirty="0">
                <a:solidFill>
                  <a:srgbClr val="000000"/>
                </a:solidFill>
                <a:latin typeface="Times New Roman" panose="02020603050405020304" pitchFamily="18" charset="0"/>
                <a:ea typeface="Calibri"/>
                <a:cs typeface="Times New Roman" panose="02020603050405020304" pitchFamily="18" charset="0"/>
              </a:rPr>
              <a:t> Mahallesinde Aile Sağlık Merkezi bulunmamaktadır. Mahalle halkının ihtiyacına cevap verecek bir Aile Sağlık Merkezine ihtiyaç bulunmaktadır.</a:t>
            </a:r>
          </a:p>
          <a:p>
            <a:pPr algn="just">
              <a:lnSpc>
                <a:spcPct val="100000"/>
              </a:lnSpc>
            </a:pPr>
            <a:endParaRPr lang="tr-TR" spc="-1" dirty="0">
              <a:solidFill>
                <a:srgbClr val="000000"/>
              </a:solidFill>
              <a:latin typeface="Times New Roman" panose="02020603050405020304" pitchFamily="18" charset="0"/>
              <a:ea typeface="Calibri"/>
              <a:cs typeface="Times New Roman" panose="02020603050405020304" pitchFamily="18" charset="0"/>
            </a:endParaRPr>
          </a:p>
        </p:txBody>
      </p:sp>
      <p:sp>
        <p:nvSpPr>
          <p:cNvPr id="7"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 name="Slayt Numarası Yer Tutucusu 5">
            <a:extLst>
              <a:ext uri="{FF2B5EF4-FFF2-40B4-BE49-F238E27FC236}">
                <a16:creationId xmlns:a16="http://schemas.microsoft.com/office/drawing/2014/main" id="{C54640B2-C351-439B-5F73-1473C546795D}"/>
              </a:ext>
            </a:extLst>
          </p:cNvPr>
          <p:cNvSpPr>
            <a:spLocks noGrp="1"/>
          </p:cNvSpPr>
          <p:nvPr>
            <p:ph type="sldNum" idx="12"/>
          </p:nvPr>
        </p:nvSpPr>
        <p:spPr/>
        <p:txBody>
          <a:bodyPr/>
          <a:lstStyle/>
          <a:p>
            <a:pPr algn="r"/>
            <a:fld id="{4C66CDD5-FB62-4212-8535-01DC6434EC81}" type="slidenum">
              <a:rPr lang="tr-TR" spc="-1" smtClean="0"/>
              <a:pPr algn="r"/>
              <a:t>69</a:t>
            </a:fld>
            <a:endParaRPr lang="tr-TR" spc="-1" dirty="0"/>
          </a:p>
        </p:txBody>
      </p:sp>
    </p:spTree>
    <p:extLst>
      <p:ext uri="{BB962C8B-B14F-4D97-AF65-F5344CB8AC3E}">
        <p14:creationId xmlns:p14="http://schemas.microsoft.com/office/powerpoint/2010/main" val="4030917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laceHolder 1"/>
          <p:cNvSpPr>
            <a:spLocks noGrp="1"/>
          </p:cNvSpPr>
          <p:nvPr>
            <p:ph type="title" idx="4294967295"/>
          </p:nvPr>
        </p:nvSpPr>
        <p:spPr>
          <a:xfrm>
            <a:off x="2502865" y="229806"/>
            <a:ext cx="3846685" cy="1124616"/>
          </a:xfrm>
          <a:prstGeom prst="rect">
            <a:avLst/>
          </a:prstGeom>
          <a:solidFill>
            <a:srgbClr val="FFFFFF"/>
          </a:solidFill>
          <a:ln w="0">
            <a:noFill/>
          </a:ln>
        </p:spPr>
        <p:txBody>
          <a:bodyPr lIns="0" tIns="12600" rIns="0" bIns="0" anchor="ctr">
            <a:noAutofit/>
          </a:bodyPr>
          <a:lstStyle/>
          <a:p>
            <a:pPr marL="12600" algn="ctr">
              <a:lnSpc>
                <a:spcPct val="100000"/>
              </a:lnSpc>
              <a:spcBef>
                <a:spcPts val="99"/>
              </a:spcBef>
            </a:pPr>
            <a:r>
              <a:rPr lang="tr-TR" sz="3600" b="1" strike="noStrike" cap="all" spc="-1" dirty="0">
                <a:solidFill>
                  <a:srgbClr val="107EC6"/>
                </a:solidFill>
                <a:latin typeface="Times New Roman"/>
              </a:rPr>
              <a:t>nüfus </a:t>
            </a:r>
            <a:endParaRPr lang="en-US" sz="3600" b="0" strike="noStrike" spc="-1" dirty="0">
              <a:solidFill>
                <a:srgbClr val="000000"/>
              </a:solidFill>
              <a:latin typeface="Tw Cen MT"/>
            </a:endParaRPr>
          </a:p>
        </p:txBody>
      </p:sp>
      <p:sp>
        <p:nvSpPr>
          <p:cNvPr id="153" name="Dikdörtgen 7"/>
          <p:cNvSpPr/>
          <p:nvPr/>
        </p:nvSpPr>
        <p:spPr>
          <a:xfrm>
            <a:off x="3010349" y="988322"/>
            <a:ext cx="3339201" cy="65930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algn="just">
              <a:lnSpc>
                <a:spcPct val="150000"/>
              </a:lnSpc>
              <a:tabLst>
                <a:tab pos="363240" algn="l"/>
              </a:tabLst>
            </a:pPr>
            <a:r>
              <a:rPr lang="tr-TR" sz="2800" b="0" strike="noStrike" spc="-1" dirty="0">
                <a:solidFill>
                  <a:srgbClr val="000000"/>
                </a:solidFill>
                <a:latin typeface="Times New Roman"/>
              </a:rPr>
              <a:t>Nüfus artış oranları;</a:t>
            </a:r>
            <a:endParaRPr lang="tr-TR" sz="2800" b="0" strike="noStrike" spc="-1" dirty="0">
              <a:latin typeface="Arial"/>
            </a:endParaRPr>
          </a:p>
        </p:txBody>
      </p:sp>
      <p:sp>
        <p:nvSpPr>
          <p:cNvPr id="3" name="Dikdörtgen 7">
            <a:extLst>
              <a:ext uri="{FF2B5EF4-FFF2-40B4-BE49-F238E27FC236}">
                <a16:creationId xmlns:a16="http://schemas.microsoft.com/office/drawing/2014/main" id="{08540AA4-2A0F-5ADA-FAB1-5370325D187A}"/>
              </a:ext>
            </a:extLst>
          </p:cNvPr>
          <p:cNvSpPr/>
          <p:nvPr/>
        </p:nvSpPr>
        <p:spPr>
          <a:xfrm>
            <a:off x="627961" y="1822150"/>
            <a:ext cx="8108415" cy="82838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97990" lvl="0" indent="-285750" algn="just">
              <a:lnSpc>
                <a:spcPct val="150000"/>
              </a:lnSpc>
              <a:buFont typeface="Wingdings" panose="05000000000000000000" pitchFamily="2" charset="2"/>
              <a:buChar char="Ø"/>
              <a:tabLst>
                <a:tab pos="363240" algn="l"/>
              </a:tabLst>
            </a:pPr>
            <a:r>
              <a:rPr lang="tr-TR" sz="1700" b="1" spc="-1" dirty="0" err="1">
                <a:solidFill>
                  <a:srgbClr val="2FA3EE">
                    <a:lumMod val="75000"/>
                  </a:srgbClr>
                </a:solidFill>
                <a:latin typeface="Times New Roman"/>
              </a:rPr>
              <a:t>Çayırova</a:t>
            </a:r>
            <a:r>
              <a:rPr lang="tr-TR" sz="1700" b="1" spc="-1" dirty="0">
                <a:solidFill>
                  <a:srgbClr val="2FA3EE">
                    <a:lumMod val="75000"/>
                  </a:srgbClr>
                </a:solidFill>
                <a:latin typeface="Times New Roman"/>
              </a:rPr>
              <a:t>, bir önceki yıl verileri ile karşılaştırıldığında nüfus artış oranı %4,12 ile Kocaeli’nin birinci sıradaki ilçesidir.  </a:t>
            </a:r>
            <a:endParaRPr lang="tr-TR" sz="1700" b="1" spc="-1" dirty="0">
              <a:solidFill>
                <a:srgbClr val="2FA3EE">
                  <a:lumMod val="75000"/>
                </a:srgbClr>
              </a:solidFill>
            </a:endParaRPr>
          </a:p>
        </p:txBody>
      </p:sp>
      <p:sp>
        <p:nvSpPr>
          <p:cNvPr id="8" name="object 9"/>
          <p:cNvSpPr/>
          <p:nvPr/>
        </p:nvSpPr>
        <p:spPr>
          <a:xfrm>
            <a:off x="368499" y="234433"/>
            <a:ext cx="1402200" cy="13976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 name="Slayt Numarası Yer Tutucusu 5">
            <a:extLst>
              <a:ext uri="{FF2B5EF4-FFF2-40B4-BE49-F238E27FC236}">
                <a16:creationId xmlns:a16="http://schemas.microsoft.com/office/drawing/2014/main" id="{09A4DE13-3C16-4ABE-D405-4D860465BAEC}"/>
              </a:ext>
            </a:extLst>
          </p:cNvPr>
          <p:cNvSpPr>
            <a:spLocks noGrp="1"/>
          </p:cNvSpPr>
          <p:nvPr>
            <p:ph type="sldNum" idx="12"/>
          </p:nvPr>
        </p:nvSpPr>
        <p:spPr/>
        <p:txBody>
          <a:bodyPr/>
          <a:lstStyle/>
          <a:p>
            <a:pPr algn="r"/>
            <a:fld id="{4C66CDD5-FB62-4212-8535-01DC6434EC81}" type="slidenum">
              <a:rPr lang="tr-TR" spc="-1" smtClean="0"/>
              <a:pPr algn="r"/>
              <a:t>7</a:t>
            </a:fld>
            <a:endParaRPr lang="tr-TR" spc="-1" dirty="0"/>
          </a:p>
        </p:txBody>
      </p:sp>
      <p:graphicFrame>
        <p:nvGraphicFramePr>
          <p:cNvPr id="11" name="Grafik 10">
            <a:extLst>
              <a:ext uri="{FF2B5EF4-FFF2-40B4-BE49-F238E27FC236}">
                <a16:creationId xmlns:a16="http://schemas.microsoft.com/office/drawing/2014/main" id="{152AE48A-6DCB-48CC-919F-55ED8F0A23E5}"/>
              </a:ext>
            </a:extLst>
          </p:cNvPr>
          <p:cNvGraphicFramePr/>
          <p:nvPr>
            <p:extLst>
              <p:ext uri="{D42A27DB-BD31-4B8C-83A1-F6EECF244321}">
                <p14:modId xmlns:p14="http://schemas.microsoft.com/office/powerpoint/2010/main" val="2879189316"/>
              </p:ext>
            </p:extLst>
          </p:nvPr>
        </p:nvGraphicFramePr>
        <p:xfrm>
          <a:off x="-3596778" y="3201436"/>
          <a:ext cx="8626476" cy="34979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afik 15">
            <a:extLst>
              <a:ext uri="{FF2B5EF4-FFF2-40B4-BE49-F238E27FC236}">
                <a16:creationId xmlns:a16="http://schemas.microsoft.com/office/drawing/2014/main" id="{E082CBF5-3A26-48D9-8B90-4EFE7CE2536D}"/>
              </a:ext>
            </a:extLst>
          </p:cNvPr>
          <p:cNvGraphicFramePr/>
          <p:nvPr>
            <p:extLst>
              <p:ext uri="{D42A27DB-BD31-4B8C-83A1-F6EECF244321}">
                <p14:modId xmlns:p14="http://schemas.microsoft.com/office/powerpoint/2010/main" val="3781599682"/>
              </p:ext>
            </p:extLst>
          </p:nvPr>
        </p:nvGraphicFramePr>
        <p:xfrm>
          <a:off x="5498090" y="2809746"/>
          <a:ext cx="3146390" cy="3889643"/>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object 4"/>
          <p:cNvSpPr/>
          <p:nvPr/>
        </p:nvSpPr>
        <p:spPr>
          <a:xfrm flipV="1">
            <a:off x="946080" y="1937160"/>
            <a:ext cx="8229240" cy="1254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pPr>
            <a:r>
              <a:rPr lang="tr-TR" sz="1800" b="0" strike="noStrike" spc="-26">
                <a:solidFill>
                  <a:srgbClr val="000000"/>
                </a:solidFill>
                <a:latin typeface="Trebuchet MS"/>
              </a:rPr>
              <a:t> </a:t>
            </a:r>
            <a:endParaRPr lang="tr-TR" sz="1800" b="0" strike="noStrike" spc="-1">
              <a:latin typeface="Arial"/>
            </a:endParaRPr>
          </a:p>
          <a:p>
            <a:pPr>
              <a:lnSpc>
                <a:spcPct val="100000"/>
              </a:lnSpc>
            </a:pPr>
            <a:endParaRPr lang="tr-TR" sz="1800" b="0" strike="noStrike" spc="-1">
              <a:latin typeface="Arial"/>
            </a:endParaRPr>
          </a:p>
          <a:p>
            <a:pPr>
              <a:lnSpc>
                <a:spcPct val="100000"/>
              </a:lnSpc>
              <a:spcBef>
                <a:spcPts val="54"/>
              </a:spcBef>
            </a:pPr>
            <a:endParaRPr lang="tr-TR" sz="1800" b="0" strike="noStrike" spc="-1">
              <a:latin typeface="Arial"/>
            </a:endParaRPr>
          </a:p>
          <a:p>
            <a:pPr marL="101520">
              <a:lnSpc>
                <a:spcPct val="100000"/>
              </a:lnSpc>
            </a:pPr>
            <a:r>
              <a:rPr lang="en-US" sz="1800" b="0" u="heavy" strike="noStrike" spc="-452">
                <a:solidFill>
                  <a:srgbClr val="C00000"/>
                </a:solidFill>
                <a:uFill>
                  <a:solidFill>
                    <a:srgbClr val="C00000"/>
                  </a:solidFill>
                </a:uFill>
                <a:latin typeface="Times New Roman"/>
              </a:rPr>
              <a:t> </a:t>
            </a:r>
            <a:endParaRPr lang="tr-TR" sz="1800" b="0" strike="noStrike" spc="-1">
              <a:latin typeface="Arial"/>
            </a:endParaRPr>
          </a:p>
        </p:txBody>
      </p:sp>
      <p:sp>
        <p:nvSpPr>
          <p:cNvPr id="333" name="PlaceHolder 1"/>
          <p:cNvSpPr>
            <a:spLocks noGrp="1"/>
          </p:cNvSpPr>
          <p:nvPr>
            <p:ph type="title" idx="4294967295"/>
          </p:nvPr>
        </p:nvSpPr>
        <p:spPr>
          <a:xfrm>
            <a:off x="1930320" y="31680"/>
            <a:ext cx="6559560"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2400" b="1" strike="noStrike" cap="all" spc="-46">
                <a:solidFill>
                  <a:srgbClr val="006FC0"/>
                </a:solidFill>
                <a:latin typeface="Trebuchet MS"/>
              </a:rPr>
              <a:t>         </a:t>
            </a:r>
            <a:endParaRPr lang="en-US" sz="2400" b="0" strike="noStrike" spc="-1">
              <a:solidFill>
                <a:srgbClr val="000000"/>
              </a:solidFill>
              <a:latin typeface="Tw Cen MT"/>
            </a:endParaRPr>
          </a:p>
        </p:txBody>
      </p:sp>
      <p:sp>
        <p:nvSpPr>
          <p:cNvPr id="334" name="object 7"/>
          <p:cNvSpPr/>
          <p:nvPr/>
        </p:nvSpPr>
        <p:spPr>
          <a:xfrm>
            <a:off x="3484250" y="1209240"/>
            <a:ext cx="2285640" cy="2254722"/>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335" name="Dikdörtgen 1"/>
          <p:cNvSpPr/>
          <p:nvPr/>
        </p:nvSpPr>
        <p:spPr>
          <a:xfrm>
            <a:off x="412920" y="1920240"/>
            <a:ext cx="746712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tr-TR" sz="1800" b="0" strike="noStrike" spc="-1">
              <a:latin typeface="Arial"/>
            </a:endParaRPr>
          </a:p>
          <a:p>
            <a:pPr>
              <a:lnSpc>
                <a:spcPct val="100000"/>
              </a:lnSpc>
            </a:pPr>
            <a:endParaRPr lang="tr-TR" sz="1800" b="0" strike="noStrike" spc="-1">
              <a:latin typeface="Arial"/>
            </a:endParaRPr>
          </a:p>
          <a:p>
            <a:pPr>
              <a:lnSpc>
                <a:spcPct val="100000"/>
              </a:lnSpc>
            </a:pPr>
            <a:endParaRPr lang="tr-TR" sz="1800" b="0" strike="noStrike" spc="-1">
              <a:latin typeface="Arial"/>
            </a:endParaRPr>
          </a:p>
        </p:txBody>
      </p:sp>
      <p:sp>
        <p:nvSpPr>
          <p:cNvPr id="336" name="Dikdörtgen 2"/>
          <p:cNvSpPr/>
          <p:nvPr/>
        </p:nvSpPr>
        <p:spPr>
          <a:xfrm>
            <a:off x="1365430" y="3701901"/>
            <a:ext cx="6629040" cy="252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800" b="0" strike="noStrike" spc="-1" dirty="0">
                <a:solidFill>
                  <a:srgbClr val="000000"/>
                </a:solidFill>
                <a:latin typeface="Times New Roman"/>
              </a:rPr>
              <a:t>                                   </a:t>
            </a:r>
            <a:r>
              <a:rPr lang="tr-TR" sz="4000" b="0" strike="noStrike" spc="-1" dirty="0">
                <a:solidFill>
                  <a:srgbClr val="000000"/>
                </a:solidFill>
                <a:latin typeface="Times New Roman"/>
              </a:rPr>
              <a:t>Arz ederim. </a:t>
            </a:r>
            <a:endParaRPr lang="tr-TR" sz="4000" b="0" strike="noStrike" spc="-1" dirty="0">
              <a:latin typeface="Arial"/>
            </a:endParaRPr>
          </a:p>
          <a:p>
            <a:pPr>
              <a:lnSpc>
                <a:spcPct val="100000"/>
              </a:lnSpc>
            </a:pPr>
            <a:endParaRPr lang="tr-TR" sz="4000" b="0" strike="noStrike" spc="-1" dirty="0">
              <a:latin typeface="Arial"/>
            </a:endParaRPr>
          </a:p>
          <a:p>
            <a:pPr>
              <a:lnSpc>
                <a:spcPct val="100000"/>
              </a:lnSpc>
            </a:pPr>
            <a:r>
              <a:rPr lang="tr-TR" sz="4000" b="0" strike="noStrike" spc="-1" dirty="0">
                <a:solidFill>
                  <a:srgbClr val="000000"/>
                </a:solidFill>
                <a:latin typeface="Times New Roman"/>
              </a:rPr>
              <a:t>             Ahmet ÖNAL</a:t>
            </a:r>
            <a:endParaRPr lang="tr-TR" sz="4000" b="0" strike="noStrike" spc="-1" dirty="0">
              <a:latin typeface="Arial"/>
            </a:endParaRPr>
          </a:p>
          <a:p>
            <a:pPr>
              <a:lnSpc>
                <a:spcPct val="100000"/>
              </a:lnSpc>
            </a:pPr>
            <a:r>
              <a:rPr lang="tr-TR" sz="4000" b="0" strike="noStrike" spc="-1" dirty="0">
                <a:solidFill>
                  <a:srgbClr val="000000"/>
                </a:solidFill>
                <a:latin typeface="Times New Roman"/>
              </a:rPr>
              <a:t>       </a:t>
            </a:r>
            <a:r>
              <a:rPr lang="tr-TR" sz="4000" b="0" strike="noStrike" spc="-1" dirty="0" err="1">
                <a:solidFill>
                  <a:srgbClr val="000000"/>
                </a:solidFill>
                <a:latin typeface="Times New Roman"/>
              </a:rPr>
              <a:t>Çayırova</a:t>
            </a:r>
            <a:r>
              <a:rPr lang="tr-TR" sz="4000" b="0" strike="noStrike" spc="-1" dirty="0">
                <a:solidFill>
                  <a:srgbClr val="000000"/>
                </a:solidFill>
                <a:latin typeface="Times New Roman"/>
              </a:rPr>
              <a:t> Kaymakamı</a:t>
            </a:r>
            <a:endParaRPr lang="tr-TR" sz="40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PlaceHolder 1"/>
          <p:cNvSpPr>
            <a:spLocks noGrp="1"/>
          </p:cNvSpPr>
          <p:nvPr>
            <p:ph type="title" idx="4294967295"/>
          </p:nvPr>
        </p:nvSpPr>
        <p:spPr>
          <a:xfrm>
            <a:off x="2772726" y="194679"/>
            <a:ext cx="3657240" cy="1281960"/>
          </a:xfrm>
          <a:prstGeom prst="rect">
            <a:avLst/>
          </a:prstGeom>
          <a:solidFill>
            <a:srgbClr val="FFFFFF"/>
          </a:solidFill>
          <a:ln w="0">
            <a:noFill/>
          </a:ln>
        </p:spPr>
        <p:txBody>
          <a:bodyPr lIns="0" tIns="12600" rIns="0" bIns="0" anchor="ctr">
            <a:noAutofit/>
          </a:bodyPr>
          <a:lstStyle/>
          <a:p>
            <a:pPr marL="12600" algn="ctr">
              <a:lnSpc>
                <a:spcPct val="100000"/>
              </a:lnSpc>
              <a:spcBef>
                <a:spcPts val="99"/>
              </a:spcBef>
            </a:pPr>
            <a:r>
              <a:rPr lang="tr-TR" sz="3600" b="1" strike="noStrike" cap="all" spc="-1" dirty="0">
                <a:solidFill>
                  <a:srgbClr val="000000"/>
                </a:solidFill>
                <a:latin typeface="Times New Roman"/>
              </a:rPr>
              <a:t>  </a:t>
            </a:r>
            <a:r>
              <a:rPr lang="tr-TR" sz="3600" b="1" strike="noStrike" cap="all" spc="-1" dirty="0">
                <a:solidFill>
                  <a:schemeClr val="accent1">
                    <a:lumMod val="75000"/>
                  </a:schemeClr>
                </a:solidFill>
                <a:latin typeface="Times New Roman"/>
              </a:rPr>
              <a:t>KÜLTÜR</a:t>
            </a:r>
            <a:endParaRPr lang="en-US" sz="3600" b="0" strike="noStrike" spc="-1" dirty="0">
              <a:solidFill>
                <a:schemeClr val="accent1">
                  <a:lumMod val="75000"/>
                </a:schemeClr>
              </a:solidFill>
              <a:latin typeface="Tw Cen MT"/>
            </a:endParaRPr>
          </a:p>
        </p:txBody>
      </p:sp>
      <p:pic>
        <p:nvPicPr>
          <p:cNvPr id="143" name="Resim 5"/>
          <p:cNvPicPr/>
          <p:nvPr/>
        </p:nvPicPr>
        <p:blipFill>
          <a:blip r:embed="rId3"/>
          <a:srcRect l="25877" t="564" r="1958" b="1160"/>
          <a:stretch/>
        </p:blipFill>
        <p:spPr>
          <a:xfrm>
            <a:off x="4278581" y="3155270"/>
            <a:ext cx="4578458" cy="3700775"/>
          </a:xfrm>
          <a:prstGeom prst="rect">
            <a:avLst/>
          </a:prstGeom>
          <a:ln w="0">
            <a:noFill/>
          </a:ln>
          <a:effectLst>
            <a:softEdge rad="112680"/>
          </a:effectLst>
        </p:spPr>
      </p:pic>
      <p:sp>
        <p:nvSpPr>
          <p:cNvPr id="144" name="Dikdörtgen 6"/>
          <p:cNvSpPr/>
          <p:nvPr/>
        </p:nvSpPr>
        <p:spPr>
          <a:xfrm>
            <a:off x="229543" y="3679608"/>
            <a:ext cx="3992820" cy="230687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4780" indent="-342900" algn="just">
              <a:lnSpc>
                <a:spcPct val="150000"/>
              </a:lnSpc>
              <a:buClr>
                <a:srgbClr val="000000"/>
              </a:buClr>
              <a:buSzPct val="78000"/>
              <a:buFont typeface="Wingdings" panose="05000000000000000000" pitchFamily="2" charset="2"/>
              <a:buChar char="Ø"/>
              <a:tabLst>
                <a:tab pos="363240" algn="l"/>
              </a:tabLst>
            </a:pPr>
            <a:r>
              <a:rPr lang="tr-TR" sz="2400" b="0" strike="noStrike" spc="-7" dirty="0">
                <a:solidFill>
                  <a:srgbClr val="0D0D0D"/>
                </a:solidFill>
                <a:latin typeface="Times New Roman"/>
              </a:rPr>
              <a:t>1910 yılında yaptırılan Akse Camii ilçemizde tarihi eser olarak tescil edilen ilk </a:t>
            </a:r>
            <a:r>
              <a:rPr lang="tr-TR" sz="2400" spc="-7" dirty="0">
                <a:solidFill>
                  <a:srgbClr val="0D0D0D"/>
                </a:solidFill>
                <a:latin typeface="Times New Roman"/>
              </a:rPr>
              <a:t>mekandır.</a:t>
            </a:r>
            <a:endParaRPr lang="tr-TR" sz="2400" b="0" strike="noStrike" spc="-1" dirty="0">
              <a:latin typeface="Arial"/>
            </a:endParaRPr>
          </a:p>
        </p:txBody>
      </p:sp>
      <p:sp>
        <p:nvSpPr>
          <p:cNvPr id="145" name="Dikdörtgen 7"/>
          <p:cNvSpPr/>
          <p:nvPr/>
        </p:nvSpPr>
        <p:spPr>
          <a:xfrm>
            <a:off x="556651" y="3101480"/>
            <a:ext cx="2216075" cy="5781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2240" algn="just">
              <a:lnSpc>
                <a:spcPct val="150000"/>
              </a:lnSpc>
              <a:tabLst>
                <a:tab pos="363240" algn="l"/>
              </a:tabLst>
            </a:pPr>
            <a:r>
              <a:rPr lang="tr-TR" sz="2400" b="1" strike="noStrike" spc="-1" dirty="0">
                <a:solidFill>
                  <a:srgbClr val="C00000"/>
                </a:solidFill>
                <a:latin typeface="Times New Roman"/>
              </a:rPr>
              <a:t>AKSE CAMİİ</a:t>
            </a:r>
            <a:endParaRPr lang="tr-TR" sz="2400" b="0" strike="noStrike" spc="-1" dirty="0">
              <a:latin typeface="Arial"/>
            </a:endParaRPr>
          </a:p>
        </p:txBody>
      </p:sp>
      <p:sp>
        <p:nvSpPr>
          <p:cNvPr id="2" name="Dikdörtgen 7">
            <a:extLst>
              <a:ext uri="{FF2B5EF4-FFF2-40B4-BE49-F238E27FC236}">
                <a16:creationId xmlns:a16="http://schemas.microsoft.com/office/drawing/2014/main" id="{C74D8CA5-AF02-C23A-5341-1C32466C723E}"/>
              </a:ext>
            </a:extLst>
          </p:cNvPr>
          <p:cNvSpPr/>
          <p:nvPr/>
        </p:nvSpPr>
        <p:spPr>
          <a:xfrm>
            <a:off x="229543" y="1689622"/>
            <a:ext cx="8344302"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5140" indent="-342900" algn="just">
              <a:buFont typeface="Wingdings" panose="05000000000000000000" pitchFamily="2" charset="2"/>
              <a:buChar char="Ø"/>
              <a:tabLst>
                <a:tab pos="363240" algn="l"/>
              </a:tabLst>
            </a:pPr>
            <a:r>
              <a:rPr lang="tr-TR" sz="2400" strike="noStrike" spc="-1" dirty="0">
                <a:latin typeface="Times New Roman"/>
              </a:rPr>
              <a:t>İlçemiz, 2008 yılında kurulan ve yeni gelişen bir yer olduğundan kültürel geçmişe çok fazla sahip değildir.  İlçemizdeki tek tarihi yer Akse Camii’dir.</a:t>
            </a:r>
            <a:endParaRPr lang="tr-TR" sz="2400" strike="noStrike" spc="-1" dirty="0">
              <a:latin typeface="Arial"/>
            </a:endParaRPr>
          </a:p>
        </p:txBody>
      </p:sp>
      <p:sp>
        <p:nvSpPr>
          <p:cNvPr id="8" name="object 9"/>
          <p:cNvSpPr/>
          <p:nvPr/>
        </p:nvSpPr>
        <p:spPr>
          <a:xfrm>
            <a:off x="368499" y="234433"/>
            <a:ext cx="1402200" cy="139764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9" name="Slayt Numarası Yer Tutucusu 8">
            <a:extLst>
              <a:ext uri="{FF2B5EF4-FFF2-40B4-BE49-F238E27FC236}">
                <a16:creationId xmlns:a16="http://schemas.microsoft.com/office/drawing/2014/main" id="{1F914FD6-ABCF-EAE0-3279-525E302DA7E2}"/>
              </a:ext>
            </a:extLst>
          </p:cNvPr>
          <p:cNvSpPr>
            <a:spLocks noGrp="1"/>
          </p:cNvSpPr>
          <p:nvPr>
            <p:ph type="sldNum" idx="12"/>
          </p:nvPr>
        </p:nvSpPr>
        <p:spPr/>
        <p:txBody>
          <a:bodyPr/>
          <a:lstStyle/>
          <a:p>
            <a:pPr algn="r"/>
            <a:fld id="{4C66CDD5-FB62-4212-8535-01DC6434EC81}" type="slidenum">
              <a:rPr lang="tr-TR" spc="-1" smtClean="0"/>
              <a:pPr algn="r"/>
              <a:t>8</a:t>
            </a:fld>
            <a:endParaRPr lang="tr-TR" spc="-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object 2"/>
          <p:cNvSpPr/>
          <p:nvPr/>
        </p:nvSpPr>
        <p:spPr>
          <a:xfrm>
            <a:off x="465691" y="1722175"/>
            <a:ext cx="8269518" cy="1502511"/>
          </a:xfrm>
          <a:prstGeom prst="rect">
            <a:avLst/>
          </a:prstGeom>
          <a:noFill/>
          <a:ln w="0">
            <a:noFill/>
          </a:ln>
        </p:spPr>
        <p:style>
          <a:lnRef idx="0">
            <a:scrgbClr r="0" g="0" b="0"/>
          </a:lnRef>
          <a:fillRef idx="0">
            <a:scrgbClr r="0" g="0" b="0"/>
          </a:fillRef>
          <a:effectRef idx="0">
            <a:scrgbClr r="0" g="0" b="0"/>
          </a:effectRef>
          <a:fontRef idx="minor"/>
        </p:style>
        <p:txBody>
          <a:bodyPr wrap="square" lIns="0" tIns="12240" rIns="0" bIns="0" anchor="t">
            <a:spAutoFit/>
          </a:bodyPr>
          <a:lstStyle/>
          <a:p>
            <a:pPr marL="285840" indent="-285840" algn="just">
              <a:spcBef>
                <a:spcPts val="96"/>
              </a:spcBef>
              <a:buClr>
                <a:srgbClr val="000000"/>
              </a:buClr>
              <a:buFont typeface="Wingdings" charset="2"/>
              <a:buChar char=""/>
              <a:tabLst>
                <a:tab pos="349920" algn="l"/>
                <a:tab pos="1278360" algn="l"/>
                <a:tab pos="2355840" algn="l"/>
                <a:tab pos="3237120" algn="l"/>
                <a:tab pos="3641040" algn="l"/>
                <a:tab pos="4468320" algn="l"/>
                <a:tab pos="5088960" algn="l"/>
              </a:tabLst>
            </a:pPr>
            <a:r>
              <a:rPr lang="tr-TR" sz="2400" b="0" strike="noStrike" spc="-12" dirty="0">
                <a:solidFill>
                  <a:srgbClr val="000000"/>
                </a:solidFill>
                <a:highlight>
                  <a:srgbClr val="FFFFFF"/>
                </a:highlight>
                <a:latin typeface="Times New Roman"/>
              </a:rPr>
              <a:t>İl</a:t>
            </a:r>
            <a:r>
              <a:rPr lang="tr-TR" sz="2400" b="0" strike="noStrike" spc="-21" dirty="0">
                <a:solidFill>
                  <a:srgbClr val="000000"/>
                </a:solidFill>
                <a:highlight>
                  <a:srgbClr val="FFFFFF"/>
                </a:highlight>
                <a:latin typeface="Times New Roman"/>
              </a:rPr>
              <a:t>ç</a:t>
            </a:r>
            <a:r>
              <a:rPr lang="tr-TR" sz="2400" b="0" strike="noStrike" spc="-7" dirty="0">
                <a:solidFill>
                  <a:srgbClr val="000000"/>
                </a:solidFill>
                <a:highlight>
                  <a:srgbClr val="FFFFFF"/>
                </a:highlight>
                <a:latin typeface="Times New Roman"/>
              </a:rPr>
              <a:t>emiz,</a:t>
            </a:r>
            <a:r>
              <a:rPr lang="tr-TR" sz="2400" b="0" strike="noStrike" spc="-1" dirty="0">
                <a:solidFill>
                  <a:srgbClr val="000000"/>
                </a:solidFill>
                <a:highlight>
                  <a:srgbClr val="FFFFFF"/>
                </a:highlight>
                <a:latin typeface="Times New Roman"/>
              </a:rPr>
              <a:t>	 </a:t>
            </a:r>
            <a:r>
              <a:rPr lang="tr-TR" sz="2400" b="0" strike="noStrike" spc="-15" dirty="0">
                <a:solidFill>
                  <a:srgbClr val="000000"/>
                </a:solidFill>
                <a:highlight>
                  <a:srgbClr val="FFFFFF"/>
                </a:highlight>
                <a:latin typeface="Times New Roman"/>
              </a:rPr>
              <a:t>b</a:t>
            </a:r>
            <a:r>
              <a:rPr lang="tr-TR" sz="2400" b="0" strike="noStrike" spc="-7" dirty="0">
                <a:solidFill>
                  <a:srgbClr val="000000"/>
                </a:solidFill>
                <a:highlight>
                  <a:srgbClr val="FFFFFF"/>
                </a:highlight>
                <a:latin typeface="Times New Roman"/>
              </a:rPr>
              <a:t>ö</a:t>
            </a:r>
            <a:r>
              <a:rPr lang="tr-TR" sz="2400" b="0" strike="noStrike" spc="-15" dirty="0">
                <a:solidFill>
                  <a:srgbClr val="000000"/>
                </a:solidFill>
                <a:highlight>
                  <a:srgbClr val="FFFFFF"/>
                </a:highlight>
                <a:latin typeface="Times New Roman"/>
              </a:rPr>
              <a:t>l</a:t>
            </a:r>
            <a:r>
              <a:rPr lang="tr-TR" sz="2400" b="0" strike="noStrike" spc="-21" dirty="0">
                <a:solidFill>
                  <a:srgbClr val="000000"/>
                </a:solidFill>
                <a:highlight>
                  <a:srgbClr val="FFFFFF"/>
                </a:highlight>
                <a:latin typeface="Times New Roman"/>
              </a:rPr>
              <a:t>g</a:t>
            </a:r>
            <a:r>
              <a:rPr lang="tr-TR" sz="2400" b="0" strike="noStrike" spc="-15" dirty="0">
                <a:solidFill>
                  <a:srgbClr val="000000"/>
                </a:solidFill>
                <a:highlight>
                  <a:srgbClr val="FFFFFF"/>
                </a:highlight>
                <a:latin typeface="Times New Roman"/>
              </a:rPr>
              <a:t>e</a:t>
            </a:r>
            <a:r>
              <a:rPr lang="tr-TR" sz="2400" b="0" strike="noStrike" spc="-12" dirty="0">
                <a:solidFill>
                  <a:srgbClr val="000000"/>
                </a:solidFill>
                <a:highlight>
                  <a:srgbClr val="FFFFFF"/>
                </a:highlight>
                <a:latin typeface="Times New Roman"/>
              </a:rPr>
              <a:t>ni</a:t>
            </a:r>
            <a:r>
              <a:rPr lang="tr-TR" sz="2400" b="0" strike="noStrike" spc="-7" dirty="0">
                <a:solidFill>
                  <a:srgbClr val="000000"/>
                </a:solidFill>
                <a:highlight>
                  <a:srgbClr val="FFFFFF"/>
                </a:highlight>
                <a:latin typeface="Times New Roman"/>
              </a:rPr>
              <a:t>n ü</a:t>
            </a:r>
            <a:r>
              <a:rPr lang="tr-TR" sz="2400" b="0" strike="noStrike" spc="-15" dirty="0">
                <a:solidFill>
                  <a:srgbClr val="000000"/>
                </a:solidFill>
                <a:highlight>
                  <a:srgbClr val="FFFFFF"/>
                </a:highlight>
                <a:latin typeface="Times New Roman"/>
              </a:rPr>
              <a:t>r</a:t>
            </a:r>
            <a:r>
              <a:rPr lang="tr-TR" sz="2400" b="0" strike="noStrike" spc="-7" dirty="0">
                <a:solidFill>
                  <a:srgbClr val="000000"/>
                </a:solidFill>
                <a:highlight>
                  <a:srgbClr val="FFFFFF"/>
                </a:highlight>
                <a:latin typeface="Times New Roman"/>
              </a:rPr>
              <a:t>et</a:t>
            </a:r>
            <a:r>
              <a:rPr lang="tr-TR" sz="2400" b="0" strike="noStrike" spc="-12" dirty="0">
                <a:solidFill>
                  <a:srgbClr val="000000"/>
                </a:solidFill>
                <a:highlight>
                  <a:srgbClr val="FFFFFF"/>
                </a:highlight>
                <a:latin typeface="Times New Roman"/>
              </a:rPr>
              <a:t>i</a:t>
            </a:r>
            <a:r>
              <a:rPr lang="tr-TR" sz="2400" b="0" strike="noStrike" spc="-7" dirty="0">
                <a:solidFill>
                  <a:srgbClr val="000000"/>
                </a:solidFill>
                <a:highlight>
                  <a:srgbClr val="FFFFFF"/>
                </a:highlight>
                <a:latin typeface="Times New Roman"/>
              </a:rPr>
              <a:t>m </a:t>
            </a:r>
            <a:r>
              <a:rPr lang="tr-TR" sz="2400" b="0" strike="noStrike" spc="-12" dirty="0">
                <a:solidFill>
                  <a:srgbClr val="000000"/>
                </a:solidFill>
                <a:highlight>
                  <a:srgbClr val="FFFFFF"/>
                </a:highlight>
                <a:latin typeface="Times New Roman"/>
              </a:rPr>
              <a:t>v</a:t>
            </a:r>
            <a:r>
              <a:rPr lang="tr-TR" sz="2400" b="0" strike="noStrike" spc="-7" dirty="0">
                <a:solidFill>
                  <a:srgbClr val="000000"/>
                </a:solidFill>
                <a:highlight>
                  <a:srgbClr val="FFFFFF"/>
                </a:highlight>
                <a:latin typeface="Times New Roman"/>
              </a:rPr>
              <a:t>e sana</a:t>
            </a:r>
            <a:r>
              <a:rPr lang="tr-TR" sz="2400" b="0" strike="noStrike" spc="-15" dirty="0">
                <a:solidFill>
                  <a:srgbClr val="000000"/>
                </a:solidFill>
                <a:highlight>
                  <a:srgbClr val="FFFFFF"/>
                </a:highlight>
                <a:latin typeface="Times New Roman"/>
              </a:rPr>
              <a:t>y</a:t>
            </a:r>
            <a:r>
              <a:rPr lang="tr-TR" sz="2400" b="0" strike="noStrike" spc="-7" dirty="0">
                <a:solidFill>
                  <a:srgbClr val="000000"/>
                </a:solidFill>
                <a:highlight>
                  <a:srgbClr val="FFFFFF"/>
                </a:highlight>
                <a:latin typeface="Times New Roman"/>
              </a:rPr>
              <a:t>i ü</a:t>
            </a:r>
            <a:r>
              <a:rPr lang="tr-TR" sz="2400" b="0" strike="noStrike" spc="-26" dirty="0">
                <a:solidFill>
                  <a:srgbClr val="000000"/>
                </a:solidFill>
                <a:highlight>
                  <a:srgbClr val="FFFFFF"/>
                </a:highlight>
                <a:latin typeface="Times New Roman"/>
              </a:rPr>
              <a:t>ssü </a:t>
            </a:r>
            <a:r>
              <a:rPr lang="tr-TR" sz="2400" b="0" strike="noStrike" spc="-7" dirty="0">
                <a:solidFill>
                  <a:srgbClr val="000000"/>
                </a:solidFill>
                <a:highlight>
                  <a:srgbClr val="FFFFFF"/>
                </a:highlight>
                <a:latin typeface="Times New Roman"/>
              </a:rPr>
              <a:t>k</a:t>
            </a:r>
            <a:r>
              <a:rPr lang="tr-TR" sz="2400" b="0" strike="noStrike" spc="-15" dirty="0">
                <a:solidFill>
                  <a:srgbClr val="000000"/>
                </a:solidFill>
                <a:highlight>
                  <a:srgbClr val="FFFFFF"/>
                </a:highlight>
                <a:latin typeface="Times New Roman"/>
              </a:rPr>
              <a:t>o</a:t>
            </a:r>
            <a:r>
              <a:rPr lang="tr-TR" sz="2400" b="0" strike="noStrike" spc="-21" dirty="0">
                <a:solidFill>
                  <a:srgbClr val="000000"/>
                </a:solidFill>
                <a:highlight>
                  <a:srgbClr val="FFFFFF"/>
                </a:highlight>
                <a:latin typeface="Times New Roman"/>
              </a:rPr>
              <a:t>n</a:t>
            </a:r>
            <a:r>
              <a:rPr lang="tr-TR" sz="2400" b="0" strike="noStrike" spc="-7" dirty="0">
                <a:solidFill>
                  <a:srgbClr val="000000"/>
                </a:solidFill>
                <a:highlight>
                  <a:srgbClr val="FFFFFF"/>
                </a:highlight>
                <a:latin typeface="Times New Roman"/>
              </a:rPr>
              <a:t>umun</a:t>
            </a:r>
            <a:r>
              <a:rPr lang="tr-TR" sz="2400" b="0" strike="noStrike" spc="-15" dirty="0">
                <a:solidFill>
                  <a:srgbClr val="000000"/>
                </a:solidFill>
                <a:highlight>
                  <a:srgbClr val="FFFFFF"/>
                </a:highlight>
                <a:latin typeface="Times New Roman"/>
              </a:rPr>
              <a:t>d</a:t>
            </a:r>
            <a:r>
              <a:rPr lang="tr-TR" sz="2400" b="0" strike="noStrike" spc="-7" dirty="0">
                <a:solidFill>
                  <a:srgbClr val="000000"/>
                </a:solidFill>
                <a:highlight>
                  <a:srgbClr val="FFFFFF"/>
                </a:highlight>
                <a:latin typeface="Times New Roman"/>
              </a:rPr>
              <a:t>a</a:t>
            </a:r>
            <a:r>
              <a:rPr lang="tr-TR" sz="2400" b="0" strike="noStrike" spc="-15" dirty="0">
                <a:solidFill>
                  <a:srgbClr val="000000"/>
                </a:solidFill>
                <a:highlight>
                  <a:srgbClr val="FFFFFF"/>
                </a:highlight>
                <a:latin typeface="Times New Roman"/>
              </a:rPr>
              <a:t>d</a:t>
            </a:r>
            <a:r>
              <a:rPr lang="tr-TR" sz="2400" b="0" strike="noStrike" spc="-12" dirty="0">
                <a:solidFill>
                  <a:srgbClr val="000000"/>
                </a:solidFill>
                <a:highlight>
                  <a:srgbClr val="FFFFFF"/>
                </a:highlight>
                <a:latin typeface="Times New Roman"/>
              </a:rPr>
              <a:t>ır</a:t>
            </a:r>
            <a:r>
              <a:rPr lang="tr-TR" sz="2400" b="0" strike="noStrike" spc="-7" dirty="0">
                <a:solidFill>
                  <a:srgbClr val="000000"/>
                </a:solidFill>
                <a:highlight>
                  <a:srgbClr val="FFFFFF"/>
                </a:highlight>
                <a:latin typeface="Times New Roman"/>
              </a:rPr>
              <a:t>.</a:t>
            </a:r>
          </a:p>
          <a:p>
            <a:pPr algn="just">
              <a:spcBef>
                <a:spcPts val="96"/>
              </a:spcBef>
              <a:buClr>
                <a:srgbClr val="000000"/>
              </a:buClr>
              <a:tabLst>
                <a:tab pos="349920" algn="l"/>
                <a:tab pos="1278360" algn="l"/>
                <a:tab pos="2355840" algn="l"/>
                <a:tab pos="3237120" algn="l"/>
                <a:tab pos="3641040" algn="l"/>
                <a:tab pos="4468320" algn="l"/>
                <a:tab pos="5088960" algn="l"/>
              </a:tabLst>
            </a:pPr>
            <a:endParaRPr lang="tr-TR" sz="2400" b="0" strike="noStrike" spc="-1" dirty="0">
              <a:latin typeface="Arial"/>
            </a:endParaRPr>
          </a:p>
          <a:p>
            <a:pPr marL="285840" indent="-285840" algn="just">
              <a:buClr>
                <a:srgbClr val="000000"/>
              </a:buClr>
              <a:buFont typeface="Wingdings" charset="2"/>
              <a:buChar char=""/>
              <a:tabLst>
                <a:tab pos="676440" algn="l"/>
                <a:tab pos="1139760" algn="l"/>
                <a:tab pos="2345040" algn="l"/>
                <a:tab pos="2958480" algn="l"/>
                <a:tab pos="3881880" algn="l"/>
                <a:tab pos="4715640" algn="l"/>
                <a:tab pos="5706000" algn="l"/>
              </a:tabLst>
            </a:pPr>
            <a:r>
              <a:rPr lang="tr-TR" sz="2400" b="0" strike="noStrike" spc="-7" dirty="0">
                <a:solidFill>
                  <a:srgbClr val="000000"/>
                </a:solidFill>
                <a:highlight>
                  <a:srgbClr val="FFFFFF"/>
                </a:highlight>
                <a:latin typeface="Times New Roman"/>
              </a:rPr>
              <a:t>İlçemizde K</a:t>
            </a:r>
            <a:r>
              <a:rPr lang="tr-TR" sz="2400" b="0" strike="noStrike" spc="-21" dirty="0">
                <a:solidFill>
                  <a:srgbClr val="000000"/>
                </a:solidFill>
                <a:highlight>
                  <a:srgbClr val="FFFFFF"/>
                </a:highlight>
                <a:latin typeface="Times New Roman"/>
              </a:rPr>
              <a:t>o</a:t>
            </a:r>
            <a:r>
              <a:rPr lang="tr-TR" sz="2400" b="0" strike="noStrike" spc="-1" dirty="0">
                <a:solidFill>
                  <a:srgbClr val="000000"/>
                </a:solidFill>
                <a:highlight>
                  <a:srgbClr val="FFFFFF"/>
                </a:highlight>
                <a:latin typeface="Times New Roman"/>
              </a:rPr>
              <a:t>caeli </a:t>
            </a:r>
            <a:r>
              <a:rPr lang="tr-TR" sz="2400" b="0" strike="noStrike" spc="-7" dirty="0">
                <a:solidFill>
                  <a:srgbClr val="000000"/>
                </a:solidFill>
                <a:highlight>
                  <a:srgbClr val="FFFFFF"/>
                </a:highlight>
                <a:latin typeface="Times New Roman"/>
              </a:rPr>
              <a:t>Sana</a:t>
            </a:r>
            <a:r>
              <a:rPr lang="tr-TR" sz="2400" b="0" strike="noStrike" spc="-12" dirty="0">
                <a:solidFill>
                  <a:srgbClr val="000000"/>
                </a:solidFill>
                <a:highlight>
                  <a:srgbClr val="FFFFFF"/>
                </a:highlight>
                <a:latin typeface="Times New Roman"/>
              </a:rPr>
              <a:t>y</a:t>
            </a:r>
            <a:r>
              <a:rPr lang="tr-TR" sz="2400" b="0" strike="noStrike" spc="-1" dirty="0">
                <a:solidFill>
                  <a:srgbClr val="000000"/>
                </a:solidFill>
                <a:highlight>
                  <a:srgbClr val="FFFFFF"/>
                </a:highlight>
                <a:latin typeface="Times New Roman"/>
              </a:rPr>
              <a:t>i </a:t>
            </a:r>
            <a:r>
              <a:rPr lang="tr-TR" sz="2400" b="0" strike="noStrike" spc="-7" dirty="0">
                <a:solidFill>
                  <a:srgbClr val="000000"/>
                </a:solidFill>
                <a:highlight>
                  <a:srgbClr val="FFFFFF"/>
                </a:highlight>
                <a:latin typeface="Times New Roman"/>
              </a:rPr>
              <a:t>O</a:t>
            </a:r>
            <a:r>
              <a:rPr lang="tr-TR" sz="2400" b="0" strike="noStrike" spc="-15" dirty="0">
                <a:solidFill>
                  <a:srgbClr val="000000"/>
                </a:solidFill>
                <a:highlight>
                  <a:srgbClr val="FFFFFF"/>
                </a:highlight>
                <a:latin typeface="Times New Roman"/>
              </a:rPr>
              <a:t>d</a:t>
            </a:r>
            <a:r>
              <a:rPr lang="tr-TR" sz="2400" b="0" strike="noStrike" spc="-1" dirty="0">
                <a:solidFill>
                  <a:srgbClr val="000000"/>
                </a:solidFill>
                <a:highlight>
                  <a:srgbClr val="FFFFFF"/>
                </a:highlight>
                <a:latin typeface="Times New Roman"/>
              </a:rPr>
              <a:t>a</a:t>
            </a:r>
            <a:r>
              <a:rPr lang="tr-TR" sz="2400" b="0" strike="noStrike" spc="-12" dirty="0">
                <a:solidFill>
                  <a:srgbClr val="000000"/>
                </a:solidFill>
                <a:highlight>
                  <a:srgbClr val="FFFFFF"/>
                </a:highlight>
                <a:latin typeface="Times New Roman"/>
              </a:rPr>
              <a:t>s</a:t>
            </a:r>
            <a:r>
              <a:rPr lang="tr-TR" sz="2400" b="0" strike="noStrike" spc="-7" dirty="0">
                <a:solidFill>
                  <a:srgbClr val="000000"/>
                </a:solidFill>
                <a:highlight>
                  <a:srgbClr val="FFFFFF"/>
                </a:highlight>
                <a:latin typeface="Times New Roman"/>
              </a:rPr>
              <a:t>ın</a:t>
            </a:r>
            <a:r>
              <a:rPr lang="tr-TR" sz="2400" b="0" strike="noStrike" spc="-1" dirty="0">
                <a:solidFill>
                  <a:srgbClr val="000000"/>
                </a:solidFill>
                <a:highlight>
                  <a:srgbClr val="FFFFFF"/>
                </a:highlight>
                <a:latin typeface="Times New Roman"/>
              </a:rPr>
              <a:t>a </a:t>
            </a:r>
            <a:r>
              <a:rPr lang="tr-TR" sz="2400" b="0" strike="noStrike" spc="-72" dirty="0">
                <a:solidFill>
                  <a:srgbClr val="000000"/>
                </a:solidFill>
                <a:highlight>
                  <a:srgbClr val="FFFFFF"/>
                </a:highlight>
                <a:latin typeface="Times New Roman"/>
              </a:rPr>
              <a:t>k</a:t>
            </a:r>
            <a:r>
              <a:rPr lang="tr-TR" sz="2400" b="0" strike="noStrike" spc="4" dirty="0">
                <a:solidFill>
                  <a:srgbClr val="000000"/>
                </a:solidFill>
                <a:highlight>
                  <a:srgbClr val="FFFFFF"/>
                </a:highlight>
                <a:latin typeface="Times New Roman"/>
              </a:rPr>
              <a:t>a</a:t>
            </a:r>
            <a:r>
              <a:rPr lang="tr-TR" sz="2400" b="0" strike="noStrike" spc="-1" dirty="0">
                <a:solidFill>
                  <a:srgbClr val="000000"/>
                </a:solidFill>
                <a:highlight>
                  <a:srgbClr val="FFFFFF"/>
                </a:highlight>
                <a:latin typeface="Times New Roman"/>
              </a:rPr>
              <a:t>yıt</a:t>
            </a:r>
            <a:r>
              <a:rPr lang="tr-TR" sz="2400" b="0" strike="noStrike" spc="-12" dirty="0">
                <a:solidFill>
                  <a:srgbClr val="000000"/>
                </a:solidFill>
                <a:highlight>
                  <a:srgbClr val="FFFFFF"/>
                </a:highlight>
                <a:latin typeface="Times New Roman"/>
              </a:rPr>
              <a:t>l</a:t>
            </a:r>
            <a:r>
              <a:rPr lang="tr-TR" sz="2400" b="0" strike="noStrike" spc="-1" dirty="0">
                <a:solidFill>
                  <a:srgbClr val="000000"/>
                </a:solidFill>
                <a:highlight>
                  <a:srgbClr val="FFFFFF"/>
                </a:highlight>
                <a:latin typeface="Times New Roman"/>
              </a:rPr>
              <a:t>ı </a:t>
            </a:r>
            <a:r>
              <a:rPr lang="tr-TR" sz="2400" b="0" strike="noStrike" spc="-12" dirty="0">
                <a:solidFill>
                  <a:srgbClr val="FF0000"/>
                </a:solidFill>
                <a:highlight>
                  <a:srgbClr val="FFFFFF"/>
                </a:highlight>
                <a:latin typeface="Times New Roman"/>
              </a:rPr>
              <a:t>3.500</a:t>
            </a:r>
            <a:r>
              <a:rPr lang="tr-TR" sz="2400" b="0" strike="noStrike" spc="-12" dirty="0">
                <a:solidFill>
                  <a:srgbClr val="000000"/>
                </a:solidFill>
                <a:highlight>
                  <a:srgbClr val="FFFFFF"/>
                </a:highlight>
                <a:latin typeface="Times New Roman"/>
              </a:rPr>
              <a:t> </a:t>
            </a:r>
            <a:r>
              <a:rPr lang="tr-TR" sz="2400" b="0" strike="noStrike" spc="-7" dirty="0">
                <a:solidFill>
                  <a:srgbClr val="000000"/>
                </a:solidFill>
                <a:highlight>
                  <a:srgbClr val="FFFFFF"/>
                </a:highlight>
                <a:latin typeface="Times New Roman"/>
              </a:rPr>
              <a:t>firm</a:t>
            </a:r>
            <a:r>
              <a:rPr lang="tr-TR" sz="2400" b="0" strike="noStrike" spc="-12" dirty="0">
                <a:solidFill>
                  <a:srgbClr val="000000"/>
                </a:solidFill>
                <a:highlight>
                  <a:srgbClr val="FFFFFF"/>
                </a:highlight>
                <a:latin typeface="Times New Roman"/>
              </a:rPr>
              <a:t>a</a:t>
            </a:r>
            <a:r>
              <a:rPr lang="tr-TR" sz="2400" b="0" strike="noStrike" spc="-7" dirty="0">
                <a:solidFill>
                  <a:srgbClr val="000000"/>
                </a:solidFill>
                <a:highlight>
                  <a:srgbClr val="FFFFFF"/>
                </a:highlight>
                <a:latin typeface="Times New Roman"/>
              </a:rPr>
              <a:t>, </a:t>
            </a:r>
            <a:r>
              <a:rPr lang="tr-TR" sz="2400" b="0" strike="noStrike" spc="-26" dirty="0">
                <a:solidFill>
                  <a:srgbClr val="000000"/>
                </a:solidFill>
                <a:highlight>
                  <a:srgbClr val="FFFFFF"/>
                </a:highlight>
                <a:latin typeface="Times New Roman"/>
              </a:rPr>
              <a:t>G</a:t>
            </a:r>
            <a:r>
              <a:rPr lang="tr-TR" sz="2400" b="0" strike="noStrike" spc="-7" dirty="0">
                <a:solidFill>
                  <a:srgbClr val="000000"/>
                </a:solidFill>
                <a:highlight>
                  <a:srgbClr val="FFFFFF"/>
                </a:highlight>
                <a:latin typeface="Times New Roman"/>
              </a:rPr>
              <a:t>e</a:t>
            </a:r>
            <a:r>
              <a:rPr lang="tr-TR" sz="2400" b="0" strike="noStrike" spc="-1" dirty="0">
                <a:solidFill>
                  <a:srgbClr val="000000"/>
                </a:solidFill>
                <a:highlight>
                  <a:srgbClr val="FFFFFF"/>
                </a:highlight>
                <a:latin typeface="Times New Roman"/>
              </a:rPr>
              <a:t>b</a:t>
            </a:r>
            <a:r>
              <a:rPr lang="tr-TR" sz="2400" b="0" strike="noStrike" spc="-12" dirty="0">
                <a:solidFill>
                  <a:srgbClr val="000000"/>
                </a:solidFill>
                <a:highlight>
                  <a:srgbClr val="FFFFFF"/>
                </a:highlight>
                <a:latin typeface="Times New Roman"/>
              </a:rPr>
              <a:t>z</a:t>
            </a:r>
            <a:r>
              <a:rPr lang="tr-TR" sz="2400" b="0" strike="noStrike" spc="-7" dirty="0">
                <a:solidFill>
                  <a:srgbClr val="000000"/>
                </a:solidFill>
                <a:highlight>
                  <a:srgbClr val="FFFFFF"/>
                </a:highlight>
                <a:latin typeface="Times New Roman"/>
              </a:rPr>
              <a:t>e </a:t>
            </a:r>
            <a:r>
              <a:rPr lang="tr-TR" sz="2400" b="0" strike="noStrike" spc="-86" dirty="0">
                <a:solidFill>
                  <a:srgbClr val="000000"/>
                </a:solidFill>
                <a:highlight>
                  <a:srgbClr val="FFFFFF"/>
                </a:highlight>
                <a:latin typeface="Times New Roman"/>
              </a:rPr>
              <a:t>T</a:t>
            </a:r>
            <a:r>
              <a:rPr lang="tr-TR" sz="2400" b="0" strike="noStrike" spc="-21" dirty="0">
                <a:solidFill>
                  <a:srgbClr val="000000"/>
                </a:solidFill>
                <a:highlight>
                  <a:srgbClr val="FFFFFF"/>
                </a:highlight>
                <a:latin typeface="Times New Roman"/>
              </a:rPr>
              <a:t>i</a:t>
            </a:r>
            <a:r>
              <a:rPr lang="tr-TR" sz="2400" b="0" strike="noStrike" spc="-7" dirty="0">
                <a:solidFill>
                  <a:srgbClr val="000000"/>
                </a:solidFill>
                <a:highlight>
                  <a:srgbClr val="FFFFFF"/>
                </a:highlight>
                <a:latin typeface="Times New Roman"/>
              </a:rPr>
              <a:t>caret </a:t>
            </a:r>
            <a:r>
              <a:rPr lang="tr-TR" sz="2400" b="0" strike="noStrike" spc="-12" dirty="0">
                <a:solidFill>
                  <a:srgbClr val="000000"/>
                </a:solidFill>
                <a:highlight>
                  <a:srgbClr val="FFFFFF"/>
                </a:highlight>
                <a:latin typeface="Times New Roman"/>
              </a:rPr>
              <a:t>O</a:t>
            </a:r>
            <a:r>
              <a:rPr lang="tr-TR" sz="2400" b="0" strike="noStrike" spc="-15" dirty="0">
                <a:solidFill>
                  <a:srgbClr val="000000"/>
                </a:solidFill>
                <a:highlight>
                  <a:srgbClr val="FFFFFF"/>
                </a:highlight>
                <a:latin typeface="Times New Roman"/>
              </a:rPr>
              <a:t>d</a:t>
            </a:r>
            <a:r>
              <a:rPr lang="tr-TR" sz="2400" b="0" strike="noStrike" spc="-7" dirty="0">
                <a:solidFill>
                  <a:srgbClr val="000000"/>
                </a:solidFill>
                <a:highlight>
                  <a:srgbClr val="FFFFFF"/>
                </a:highlight>
                <a:latin typeface="Times New Roman"/>
              </a:rPr>
              <a:t>asına</a:t>
            </a:r>
            <a:r>
              <a:rPr lang="tr-TR" sz="2400" b="0" strike="noStrike" spc="-1" dirty="0">
                <a:solidFill>
                  <a:srgbClr val="000000"/>
                </a:solidFill>
                <a:highlight>
                  <a:srgbClr val="FFFFFF"/>
                </a:highlight>
                <a:latin typeface="Times New Roman"/>
              </a:rPr>
              <a:t> kayıtlı </a:t>
            </a:r>
            <a:r>
              <a:rPr lang="tr-TR" sz="2400" b="0" strike="noStrike" spc="-1" dirty="0">
                <a:solidFill>
                  <a:srgbClr val="FF0000"/>
                </a:solidFill>
                <a:highlight>
                  <a:srgbClr val="FFFFFF"/>
                </a:highlight>
                <a:latin typeface="Times New Roman"/>
              </a:rPr>
              <a:t>3.800</a:t>
            </a:r>
            <a:r>
              <a:rPr lang="tr-TR" sz="2400" b="0" strike="noStrike" spc="-1" dirty="0">
                <a:solidFill>
                  <a:srgbClr val="000000"/>
                </a:solidFill>
                <a:highlight>
                  <a:srgbClr val="FFFFFF"/>
                </a:highlight>
                <a:latin typeface="Times New Roman"/>
              </a:rPr>
              <a:t> firma bulunmaktadır.</a:t>
            </a:r>
            <a:endParaRPr lang="tr-TR" sz="2400" b="0" strike="noStrike" spc="-1" dirty="0">
              <a:latin typeface="Arial"/>
            </a:endParaRPr>
          </a:p>
        </p:txBody>
      </p:sp>
      <p:sp>
        <p:nvSpPr>
          <p:cNvPr id="122" name="object 6"/>
          <p:cNvSpPr/>
          <p:nvPr/>
        </p:nvSpPr>
        <p:spPr>
          <a:xfrm>
            <a:off x="5082480" y="4664720"/>
            <a:ext cx="3026160" cy="93816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23" name="object 7"/>
          <p:cNvSpPr/>
          <p:nvPr/>
        </p:nvSpPr>
        <p:spPr>
          <a:xfrm>
            <a:off x="5594400" y="6030296"/>
            <a:ext cx="1828440" cy="68544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24" name="object 8"/>
          <p:cNvSpPr/>
          <p:nvPr/>
        </p:nvSpPr>
        <p:spPr>
          <a:xfrm>
            <a:off x="1403280" y="4598808"/>
            <a:ext cx="1904760" cy="93816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25" name="object 9"/>
          <p:cNvSpPr/>
          <p:nvPr/>
        </p:nvSpPr>
        <p:spPr>
          <a:xfrm>
            <a:off x="1603080" y="6030296"/>
            <a:ext cx="1404720" cy="761760"/>
          </a:xfrm>
          <a:prstGeom prst="rect">
            <a:avLst/>
          </a:prstGeom>
          <a:blipFill rotWithShape="0">
            <a:blip r:embed="rId6"/>
            <a:srcRect/>
            <a:stretch/>
          </a:blipFill>
          <a:ln w="0">
            <a:noFill/>
          </a:ln>
        </p:spPr>
        <p:style>
          <a:lnRef idx="0">
            <a:scrgbClr r="0" g="0" b="0"/>
          </a:lnRef>
          <a:fillRef idx="0">
            <a:scrgbClr r="0" g="0" b="0"/>
          </a:fillRef>
          <a:effectRef idx="0">
            <a:scrgbClr r="0" g="0" b="0"/>
          </a:effectRef>
          <a:fontRef idx="minor"/>
        </p:style>
      </p:sp>
      <p:sp>
        <p:nvSpPr>
          <p:cNvPr id="126" name="PlaceHolder 1"/>
          <p:cNvSpPr>
            <a:spLocks noGrp="1"/>
          </p:cNvSpPr>
          <p:nvPr>
            <p:ph type="title" idx="4294967295"/>
          </p:nvPr>
        </p:nvSpPr>
        <p:spPr>
          <a:xfrm>
            <a:off x="2098919" y="244234"/>
            <a:ext cx="5162061" cy="1281960"/>
          </a:xfrm>
          <a:prstGeom prst="rect">
            <a:avLst/>
          </a:prstGeom>
          <a:noFill/>
          <a:ln w="0">
            <a:noFill/>
          </a:ln>
        </p:spPr>
        <p:txBody>
          <a:bodyPr lIns="0" tIns="12600" rIns="0" bIns="0" anchor="ctr">
            <a:noAutofit/>
          </a:bodyPr>
          <a:lstStyle/>
          <a:p>
            <a:pPr marL="12600" algn="ctr">
              <a:lnSpc>
                <a:spcPct val="100000"/>
              </a:lnSpc>
              <a:spcBef>
                <a:spcPts val="99"/>
              </a:spcBef>
            </a:pPr>
            <a:r>
              <a:rPr lang="tr-TR" sz="3600" b="1" strike="noStrike" cap="all" spc="-41" dirty="0">
                <a:solidFill>
                  <a:schemeClr val="accent1">
                    <a:lumMod val="75000"/>
                  </a:schemeClr>
                </a:solidFill>
                <a:latin typeface="Times New Roman" panose="02020603050405020304" pitchFamily="18" charset="0"/>
                <a:cs typeface="Times New Roman" panose="02020603050405020304" pitchFamily="18" charset="0"/>
              </a:rPr>
              <a:t>    </a:t>
            </a:r>
            <a:r>
              <a:rPr lang="tr-TR" sz="3600" b="1" cap="all" spc="-1" dirty="0">
                <a:solidFill>
                  <a:schemeClr val="accent1">
                    <a:lumMod val="75000"/>
                  </a:schemeClr>
                </a:solidFill>
                <a:latin typeface="Times New Roman" panose="02020603050405020304" pitchFamily="18" charset="0"/>
                <a:cs typeface="Times New Roman" panose="02020603050405020304" pitchFamily="18" charset="0"/>
              </a:rPr>
              <a:t>SANAYİ VE TİCARET</a:t>
            </a:r>
            <a:endParaRPr lang="en-US" sz="3600" b="1" cap="all" spc="-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1" name="object 9"/>
          <p:cNvSpPr/>
          <p:nvPr/>
        </p:nvSpPr>
        <p:spPr>
          <a:xfrm>
            <a:off x="368499" y="234433"/>
            <a:ext cx="1402200" cy="1397640"/>
          </a:xfrm>
          <a:prstGeom prst="rect">
            <a:avLst/>
          </a:prstGeom>
          <a:blipFill rotWithShape="0">
            <a:blip r:embed="rId7"/>
            <a:srcRect/>
            <a:stretch/>
          </a:blipFill>
          <a:ln w="0">
            <a:noFill/>
          </a:ln>
        </p:spPr>
        <p:style>
          <a:lnRef idx="0">
            <a:scrgbClr r="0" g="0" b="0"/>
          </a:lnRef>
          <a:fillRef idx="0">
            <a:scrgbClr r="0" g="0" b="0"/>
          </a:fillRef>
          <a:effectRef idx="0">
            <a:scrgbClr r="0" g="0" b="0"/>
          </a:effectRef>
          <a:fontRef idx="minor"/>
        </p:style>
      </p:sp>
      <p:sp>
        <p:nvSpPr>
          <p:cNvPr id="5" name="Slayt Numarası Yer Tutucusu 4">
            <a:extLst>
              <a:ext uri="{FF2B5EF4-FFF2-40B4-BE49-F238E27FC236}">
                <a16:creationId xmlns:a16="http://schemas.microsoft.com/office/drawing/2014/main" id="{8CDC2084-1547-137D-776F-A39557FF0262}"/>
              </a:ext>
            </a:extLst>
          </p:cNvPr>
          <p:cNvSpPr>
            <a:spLocks noGrp="1"/>
          </p:cNvSpPr>
          <p:nvPr>
            <p:ph type="sldNum" idx="12"/>
          </p:nvPr>
        </p:nvSpPr>
        <p:spPr/>
        <p:txBody>
          <a:bodyPr/>
          <a:lstStyle/>
          <a:p>
            <a:pPr algn="r"/>
            <a:fld id="{4C66CDD5-FB62-4212-8535-01DC6434EC81}" type="slidenum">
              <a:rPr lang="tr-TR" spc="-1" smtClean="0"/>
              <a:pPr algn="r"/>
              <a:t>9</a:t>
            </a:fld>
            <a:endParaRPr lang="tr-TR" spc="-1" dirty="0"/>
          </a:p>
        </p:txBody>
      </p:sp>
      <p:pic>
        <p:nvPicPr>
          <p:cNvPr id="2" name="Resim 1">
            <a:extLst>
              <a:ext uri="{FF2B5EF4-FFF2-40B4-BE49-F238E27FC236}">
                <a16:creationId xmlns:a16="http://schemas.microsoft.com/office/drawing/2014/main" id="{84DBA1F3-6C62-40AA-97D7-0C705D0C101B}"/>
              </a:ext>
            </a:extLst>
          </p:cNvPr>
          <p:cNvPicPr>
            <a:picLocks noChangeAspect="1"/>
          </p:cNvPicPr>
          <p:nvPr/>
        </p:nvPicPr>
        <p:blipFill>
          <a:blip r:embed="rId8"/>
          <a:stretch>
            <a:fillRect/>
          </a:stretch>
        </p:blipFill>
        <p:spPr>
          <a:xfrm>
            <a:off x="759970" y="3469174"/>
            <a:ext cx="3090940" cy="951058"/>
          </a:xfrm>
          <a:prstGeom prst="rect">
            <a:avLst/>
          </a:prstGeom>
        </p:spPr>
      </p:pic>
      <p:pic>
        <p:nvPicPr>
          <p:cNvPr id="1026" name="Picture 2">
            <a:extLst>
              <a:ext uri="{FF2B5EF4-FFF2-40B4-BE49-F238E27FC236}">
                <a16:creationId xmlns:a16="http://schemas.microsoft.com/office/drawing/2014/main" id="{F82DDC5B-35AF-4C5C-B926-28AB1B3033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52604" y="3378906"/>
            <a:ext cx="2285912" cy="1072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14029</TotalTime>
  <Words>4242</Words>
  <Application>Microsoft Office PowerPoint</Application>
  <PresentationFormat>Özel</PresentationFormat>
  <Paragraphs>1415</Paragraphs>
  <Slides>70</Slides>
  <Notes>70</Notes>
  <HiddenSlides>0</HiddenSlides>
  <MMClips>0</MMClips>
  <ScaleCrop>false</ScaleCrop>
  <HeadingPairs>
    <vt:vector size="6" baseType="variant">
      <vt:variant>
        <vt:lpstr>Kullanılan Yazı Tipleri</vt:lpstr>
      </vt:variant>
      <vt:variant>
        <vt:i4>10</vt:i4>
      </vt:variant>
      <vt:variant>
        <vt:lpstr>Tema</vt:lpstr>
      </vt:variant>
      <vt:variant>
        <vt:i4>3</vt:i4>
      </vt:variant>
      <vt:variant>
        <vt:lpstr>Slayt Başlıkları</vt:lpstr>
      </vt:variant>
      <vt:variant>
        <vt:i4>70</vt:i4>
      </vt:variant>
    </vt:vector>
  </HeadingPairs>
  <TitlesOfParts>
    <vt:vector size="83" baseType="lpstr">
      <vt:lpstr>Arial</vt:lpstr>
      <vt:lpstr>Calibri</vt:lpstr>
      <vt:lpstr>Calibri Light</vt:lpstr>
      <vt:lpstr>Cambria</vt:lpstr>
      <vt:lpstr>DejaVu Sans</vt:lpstr>
      <vt:lpstr>Symbol</vt:lpstr>
      <vt:lpstr>Times New Roman</vt:lpstr>
      <vt:lpstr>Trebuchet MS</vt:lpstr>
      <vt:lpstr>Tw Cen MT</vt:lpstr>
      <vt:lpstr>Wingdings</vt:lpstr>
      <vt:lpstr>Office Theme</vt:lpstr>
      <vt:lpstr>Office Theme</vt:lpstr>
      <vt:lpstr>Özel Tasarım</vt:lpstr>
      <vt:lpstr>PowerPoint Sunusu</vt:lpstr>
      <vt:lpstr>GENEL TANITIM</vt:lpstr>
      <vt:lpstr>İLÇEMİZİN TARİHÇESİ</vt:lpstr>
      <vt:lpstr>İLÇEMİZİN COĞRAFİ KONUMU</vt:lpstr>
      <vt:lpstr>                 ULAŞIM</vt:lpstr>
      <vt:lpstr>Nüfus</vt:lpstr>
      <vt:lpstr>nüfus </vt:lpstr>
      <vt:lpstr>  KÜLTÜR</vt:lpstr>
      <vt:lpstr>    SANAYİ VE TİCARET</vt:lpstr>
      <vt:lpstr>     SANAYİ VE TİCARET</vt:lpstr>
      <vt:lpstr>  SANAYİ VE TİCARET</vt:lpstr>
      <vt:lpstr>  İLÇE EMNİYET MÜDÜRLÜĞÜ</vt:lpstr>
      <vt:lpstr>  İLÇE EMNİYET MÜDÜRLÜĞÜ</vt:lpstr>
      <vt:lpstr>  İLÇE EMNİYET MÜDÜRLÜĞÜ</vt:lpstr>
      <vt:lpstr>İLÇE MİLLİ EĞİTİM MÜDÜRLÜĞÜ</vt:lpstr>
      <vt:lpstr> ilçe MİLLİ EĞİTİM MÜDÜRLÜĞÜ</vt:lpstr>
      <vt:lpstr> ilçe MİLLİ EĞİTİM MÜDÜRLÜĞÜ</vt:lpstr>
      <vt:lpstr> İLÇE MİLLİ EĞİTİM MÜDÜRLÜĞÜ</vt:lpstr>
      <vt:lpstr>İLÇE MİLLİ EĞİTİM MÜDÜRLÜĞÜ</vt:lpstr>
      <vt:lpstr>PowerPoint Sunusu</vt:lpstr>
      <vt:lpstr>    İLÇE SAĞLIK MÜDÜRLÜĞÜ</vt:lpstr>
      <vt:lpstr>İLÇE SAĞLIK MÜDÜRLÜĞÜ</vt:lpstr>
      <vt:lpstr>İLÇE SAĞLIK MÜDÜRLÜĞÜ</vt:lpstr>
      <vt:lpstr>İLÇE MÜFTÜLÜĞÜ</vt:lpstr>
      <vt:lpstr> İLÇE MÜFTÜLÜĞÜ</vt:lpstr>
      <vt:lpstr>İLÇE TARIM VE ORMAN MÜDÜRLÜĞÜ</vt:lpstr>
      <vt:lpstr>İlçe TARIM VE ORMAN MÜDÜRLÜĞÜ</vt:lpstr>
      <vt:lpstr>  İLÇE NÜFUS MÜDÜRLÜĞÜ</vt:lpstr>
      <vt:lpstr>PowerPoint Sunusu</vt:lpstr>
      <vt:lpstr>PowerPoint Sunusu</vt:lpstr>
      <vt:lpstr>PowerPoint Sunusu</vt:lpstr>
      <vt:lpstr>PowerPoint Sunusu</vt:lpstr>
      <vt:lpstr>PowerPoint Sunusu</vt:lpstr>
      <vt:lpstr>        SOSYAL HİZMETLER MERKEZİ</vt:lpstr>
      <vt:lpstr>ÇAYIROVA SEVGİ EVLERİ ve çocuk evleri sitesi</vt:lpstr>
      <vt:lpstr>GENÇLİK VE SPOR İLÇE MÜDÜRLÜĞÜ</vt:lpstr>
      <vt:lpstr>İLÇE TAPU MÜDÜRLÜĞÜ</vt:lpstr>
      <vt:lpstr>    SOSYAL GÜVENLİK MERKEZİ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ÇAYIROVA BELEDİYE BAŞKANLIĞI</vt:lpstr>
      <vt:lpstr>       sorunlar ve çözüm önerileri</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ÇAYIROVA KAYMAKAMLIĞI   İLÇE BRİFİNGİ   EKİM 2014</dc:title>
  <dc:subject/>
  <dc:creator>servet savas</dc:creator>
  <dc:description/>
  <cp:lastModifiedBy>harun.ece</cp:lastModifiedBy>
  <cp:revision>751</cp:revision>
  <cp:lastPrinted>2024-01-11T06:58:52Z</cp:lastPrinted>
  <dcterms:created xsi:type="dcterms:W3CDTF">2022-05-30T09:42:55Z</dcterms:created>
  <dcterms:modified xsi:type="dcterms:W3CDTF">2024-01-11T10:40:10Z</dcterms:modified>
  <dc:language>tr-TR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2021-02-10T00:00:00Z</vt:filetime>
  </property>
  <property fmtid="{D5CDD505-2E9C-101B-9397-08002B2CF9AE}" pid="3" name="Creator">
    <vt:lpwstr>Microsoft® PowerPoint® 2016</vt:lpwstr>
  </property>
  <property fmtid="{D5CDD505-2E9C-101B-9397-08002B2CF9AE}" pid="4" name="LastSaved">
    <vt:filetime>2022-05-30T00:00:00Z</vt:filetime>
  </property>
  <property fmtid="{D5CDD505-2E9C-101B-9397-08002B2CF9AE}" pid="5" name="Notes">
    <vt:i4>51</vt:i4>
  </property>
  <property fmtid="{D5CDD505-2E9C-101B-9397-08002B2CF9AE}" pid="6" name="PresentationFormat">
    <vt:lpwstr>Özel</vt:lpwstr>
  </property>
  <property fmtid="{D5CDD505-2E9C-101B-9397-08002B2CF9AE}" pid="7" name="Slides">
    <vt:i4>51</vt:i4>
  </property>
</Properties>
</file>